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1184" r:id="rId2"/>
    <p:sldId id="1238" r:id="rId3"/>
    <p:sldId id="1197" r:id="rId4"/>
    <p:sldId id="1237" r:id="rId5"/>
    <p:sldId id="1202" r:id="rId6"/>
    <p:sldId id="1228" r:id="rId7"/>
    <p:sldId id="1230" r:id="rId8"/>
    <p:sldId id="1229" r:id="rId9"/>
    <p:sldId id="1225" r:id="rId10"/>
    <p:sldId id="1232" r:id="rId11"/>
    <p:sldId id="1233" r:id="rId12"/>
    <p:sldId id="1226" r:id="rId13"/>
    <p:sldId id="1234" r:id="rId14"/>
    <p:sldId id="1235" r:id="rId15"/>
    <p:sldId id="1236" r:id="rId16"/>
    <p:sldId id="1240" r:id="rId17"/>
    <p:sldId id="1239" r:id="rId18"/>
    <p:sldId id="1201" r:id="rId19"/>
    <p:sldId id="1242" r:id="rId20"/>
    <p:sldId id="1243" r:id="rId21"/>
    <p:sldId id="1227" r:id="rId22"/>
    <p:sldId id="1241" r:id="rId23"/>
    <p:sldId id="1244" r:id="rId24"/>
    <p:sldId id="1245" r:id="rId25"/>
  </p:sldIdLst>
  <p:sldSz cx="12192000" cy="6858000"/>
  <p:notesSz cx="6858000" cy="9144000"/>
  <p:defaultTextStyle>
    <a:defPPr>
      <a:defRPr lang="en-US"/>
    </a:defPPr>
    <a:lvl1pPr>
      <a:spcBef>
        <a:spcPts val="0"/>
      </a:spcBef>
      <a:buClr>
        <a:schemeClr val="accent1"/>
      </a:buClr>
      <a:defRPr sz="1800"/>
    </a:lvl1pPr>
    <a:lvl2pPr marL="180000" indent="-180000">
      <a:spcBef>
        <a:spcPts val="0"/>
      </a:spcBef>
      <a:buClr>
        <a:schemeClr val="accent1"/>
      </a:buClr>
      <a:buFont typeface="Arial" panose="020B0604020202020204" pitchFamily="34" charset="0"/>
      <a:buChar char="•"/>
      <a:defRPr sz="1800"/>
    </a:lvl2pPr>
    <a:lvl3pPr marL="360000" indent="-180000">
      <a:spcBef>
        <a:spcPts val="0"/>
      </a:spcBef>
      <a:buClr>
        <a:schemeClr val="accent1"/>
      </a:buClr>
      <a:buFont typeface="Arial" panose="020B0604020202020204" pitchFamily="34" charset="0"/>
      <a:buChar char="•"/>
      <a:defRPr sz="1800"/>
    </a:lvl3pPr>
    <a:lvl4pPr marL="540000" indent="-180000">
      <a:spcBef>
        <a:spcPts val="0"/>
      </a:spcBef>
      <a:buClr>
        <a:schemeClr val="accent1"/>
      </a:buClr>
      <a:buFont typeface="Arial" panose="020B0604020202020204" pitchFamily="34" charset="0"/>
      <a:buChar char="•"/>
      <a:defRPr sz="1800"/>
    </a:lvl4pPr>
    <a:lvl5pPr marL="720000" indent="-180000">
      <a:spcBef>
        <a:spcPts val="0"/>
      </a:spcBef>
      <a:buClr>
        <a:schemeClr val="accent1"/>
      </a:buClr>
      <a:buFont typeface="Arial" panose="020B0604020202020204" pitchFamily="34" charset="0"/>
      <a:buChar char="•"/>
      <a:defRPr sz="1800"/>
    </a:lvl5pPr>
    <a:lvl6pPr marL="900000" indent="-180000">
      <a:spcBef>
        <a:spcPts val="0"/>
      </a:spcBef>
      <a:buClr>
        <a:schemeClr val="accent1"/>
      </a:buClr>
      <a:buFont typeface="Arial" panose="020B0604020202020204" pitchFamily="34" charset="0"/>
      <a:buChar char="•"/>
      <a:defRPr sz="1800"/>
    </a:lvl6pPr>
    <a:lvl7pPr marL="1080000" indent="-180000">
      <a:spcBef>
        <a:spcPts val="0"/>
      </a:spcBef>
      <a:buClr>
        <a:schemeClr val="accent1"/>
      </a:buClr>
      <a:buFont typeface="Arial" panose="020B0604020202020204" pitchFamily="34" charset="0"/>
      <a:buChar char="•"/>
      <a:defRPr sz="1800"/>
    </a:lvl7pPr>
    <a:lvl8pPr marL="1260000" indent="-180000">
      <a:spcBef>
        <a:spcPts val="0"/>
      </a:spcBef>
      <a:buClr>
        <a:schemeClr val="accent1"/>
      </a:buClr>
      <a:buFont typeface="Arial" panose="020B0604020202020204" pitchFamily="34" charset="0"/>
      <a:buChar char="•"/>
      <a:defRPr sz="1800"/>
    </a:lvl8pPr>
    <a:lvl9pPr marL="1440000" indent="-180000">
      <a:spcBef>
        <a:spcPts val="0"/>
      </a:spcBef>
      <a:buClr>
        <a:schemeClr val="accent1"/>
      </a:buClr>
      <a:buFont typeface="Arial" panose="020B0604020202020204" pitchFamily="34" charset="0"/>
      <a:buChar char="•"/>
      <a:defRPr sz="1800"/>
    </a:lvl9pPr>
  </p:defaultTextStyle>
  <p:extLst>
    <p:ext uri="{521415D9-36F7-43E2-AB2F-B90AF26B5E84}">
      <p14:sectionLst xmlns:p14="http://schemas.microsoft.com/office/powerpoint/2010/main">
        <p14:section name="Additional title slides" id="{DB952CA2-F37E-4B72-9E03-5C01D6602214}">
          <p14:sldIdLst>
            <p14:sldId id="1184"/>
            <p14:sldId id="1238"/>
            <p14:sldId id="1197"/>
            <p14:sldId id="1237"/>
            <p14:sldId id="1202"/>
            <p14:sldId id="1228"/>
            <p14:sldId id="1230"/>
            <p14:sldId id="1229"/>
            <p14:sldId id="1225"/>
            <p14:sldId id="1232"/>
            <p14:sldId id="1233"/>
            <p14:sldId id="1226"/>
            <p14:sldId id="1234"/>
            <p14:sldId id="1235"/>
            <p14:sldId id="1236"/>
            <p14:sldId id="1240"/>
            <p14:sldId id="1239"/>
            <p14:sldId id="1201"/>
            <p14:sldId id="1242"/>
            <p14:sldId id="1243"/>
            <p14:sldId id="1227"/>
            <p14:sldId id="1241"/>
            <p14:sldId id="1244"/>
            <p14:sldId id="1245"/>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89960" autoAdjust="0"/>
  </p:normalViewPr>
  <p:slideViewPr>
    <p:cSldViewPr snapToGrid="0" showGuides="1">
      <p:cViewPr varScale="1">
        <p:scale>
          <a:sx n="73" d="100"/>
          <a:sy n="73" d="100"/>
        </p:scale>
        <p:origin x="821" y="67"/>
      </p:cViewPr>
      <p:guideLst>
        <p:guide pos="3840"/>
        <p:guide orient="horz" pos="2160"/>
      </p:guideLst>
    </p:cSldViewPr>
  </p:slideViewPr>
  <p:outlineViewPr>
    <p:cViewPr>
      <p:scale>
        <a:sx n="33" d="100"/>
        <a:sy n="33" d="100"/>
      </p:scale>
      <p:origin x="0" y="-2310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21" d="100"/>
          <a:sy n="121" d="100"/>
        </p:scale>
        <p:origin x="4938" y="12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DE4C7A-E1A7-4D25-82F7-E7F46F7BD099}" type="doc">
      <dgm:prSet loTypeId="urn:microsoft.com/office/officeart/2005/8/layout/list1" loCatId="list" qsTypeId="urn:microsoft.com/office/officeart/2005/8/quickstyle/3d3" qsCatId="3D" csTypeId="urn:microsoft.com/office/officeart/2005/8/colors/colorful5" csCatId="colorful" phldr="1"/>
      <dgm:spPr/>
      <dgm:t>
        <a:bodyPr/>
        <a:lstStyle/>
        <a:p>
          <a:endParaRPr lang="en-US"/>
        </a:p>
      </dgm:t>
    </dgm:pt>
    <dgm:pt modelId="{39B22E12-0C47-4CE0-8021-966169BF497E}">
      <dgm:prSet phldrT="[Text]" custT="1"/>
      <dgm:spPr/>
      <dgm:t>
        <a:bodyPr/>
        <a:lstStyle/>
        <a:p>
          <a:r>
            <a:rPr lang="en-US" sz="1600" dirty="0"/>
            <a:t> A widely applied method for identifying the malware is Signature Based Detection.</a:t>
          </a:r>
        </a:p>
      </dgm:t>
    </dgm:pt>
    <dgm:pt modelId="{E468CDA5-FA1F-4D25-8A01-8E282235032D}" type="parTrans" cxnId="{2BC1EF3F-8A7E-46EA-8DB5-7807A25389EC}">
      <dgm:prSet/>
      <dgm:spPr/>
      <dgm:t>
        <a:bodyPr/>
        <a:lstStyle/>
        <a:p>
          <a:endParaRPr lang="en-US"/>
        </a:p>
      </dgm:t>
    </dgm:pt>
    <dgm:pt modelId="{1489DF6F-3084-4AE7-A91C-79455B6D00AB}" type="sibTrans" cxnId="{2BC1EF3F-8A7E-46EA-8DB5-7807A25389EC}">
      <dgm:prSet/>
      <dgm:spPr/>
      <dgm:t>
        <a:bodyPr/>
        <a:lstStyle/>
        <a:p>
          <a:endParaRPr lang="en-US"/>
        </a:p>
      </dgm:t>
    </dgm:pt>
    <dgm:pt modelId="{731117D7-F307-4086-AE8D-6CCB8E62A621}">
      <dgm:prSet phldrT="[Text]" custT="1"/>
      <dgm:spPr/>
      <dgm:t>
        <a:bodyPr/>
        <a:lstStyle/>
        <a:p>
          <a:r>
            <a:rPr lang="en-US" sz="1600" dirty="0"/>
            <a:t>This approach is to compare the code of  program with a list of known malware signatures</a:t>
          </a:r>
          <a:r>
            <a:rPr lang="en-US" sz="1800" dirty="0"/>
            <a:t>.</a:t>
          </a:r>
        </a:p>
      </dgm:t>
    </dgm:pt>
    <dgm:pt modelId="{6DFB60D9-97E4-49D7-A09A-B8A335CC1F72}" type="parTrans" cxnId="{6134B49E-C6FD-4E35-B9DB-2E93A96D9D48}">
      <dgm:prSet/>
      <dgm:spPr/>
      <dgm:t>
        <a:bodyPr/>
        <a:lstStyle/>
        <a:p>
          <a:endParaRPr lang="en-US"/>
        </a:p>
      </dgm:t>
    </dgm:pt>
    <dgm:pt modelId="{814BB366-BEED-4C75-8079-A518A7C53B09}" type="sibTrans" cxnId="{6134B49E-C6FD-4E35-B9DB-2E93A96D9D48}">
      <dgm:prSet/>
      <dgm:spPr/>
      <dgm:t>
        <a:bodyPr/>
        <a:lstStyle/>
        <a:p>
          <a:endParaRPr lang="en-US"/>
        </a:p>
      </dgm:t>
    </dgm:pt>
    <dgm:pt modelId="{BB6D4840-75E0-4FFD-900B-6EF4B81B3AD8}">
      <dgm:prSet phldrT="[Text]" custT="1"/>
      <dgm:spPr/>
      <dgm:t>
        <a:bodyPr/>
        <a:lstStyle/>
        <a:p>
          <a:r>
            <a:rPr lang="en-US" sz="1600" dirty="0"/>
            <a:t>The program will be flagged as potentially malicious if a match is detected. </a:t>
          </a:r>
        </a:p>
      </dgm:t>
    </dgm:pt>
    <dgm:pt modelId="{8C8A811D-BDCE-454F-A534-47BFDFB9D1C2}" type="parTrans" cxnId="{5C367CDC-63BC-415B-882E-B490B0FE5A94}">
      <dgm:prSet/>
      <dgm:spPr/>
      <dgm:t>
        <a:bodyPr/>
        <a:lstStyle/>
        <a:p>
          <a:endParaRPr lang="en-US"/>
        </a:p>
      </dgm:t>
    </dgm:pt>
    <dgm:pt modelId="{4071CEDB-E943-4617-B88E-F00383B1D89E}" type="sibTrans" cxnId="{5C367CDC-63BC-415B-882E-B490B0FE5A94}">
      <dgm:prSet/>
      <dgm:spPr/>
      <dgm:t>
        <a:bodyPr/>
        <a:lstStyle/>
        <a:p>
          <a:endParaRPr lang="en-US"/>
        </a:p>
      </dgm:t>
    </dgm:pt>
    <dgm:pt modelId="{B335A733-03AF-4104-8202-CC14742056B3}">
      <dgm:prSet phldrT="[Text]" custT="1"/>
      <dgm:spPr/>
      <dgm:t>
        <a:bodyPr/>
        <a:lstStyle/>
        <a:p>
          <a:r>
            <a:rPr lang="en-US" sz="1600" dirty="0"/>
            <a:t>While signature based detection can be an efficient way to detect existing malware, its ability to identify new and unknown threats could also be limited.</a:t>
          </a:r>
        </a:p>
      </dgm:t>
    </dgm:pt>
    <dgm:pt modelId="{5EDDD060-D0C9-4DF1-988D-AF86F57A53EB}" type="parTrans" cxnId="{4D440D6C-3BF7-4383-8F85-64F77086CC21}">
      <dgm:prSet/>
      <dgm:spPr/>
      <dgm:t>
        <a:bodyPr/>
        <a:lstStyle/>
        <a:p>
          <a:endParaRPr lang="en-US"/>
        </a:p>
      </dgm:t>
    </dgm:pt>
    <dgm:pt modelId="{894136EE-8C7D-41DF-A202-A1C73C899757}" type="sibTrans" cxnId="{4D440D6C-3BF7-4383-8F85-64F77086CC21}">
      <dgm:prSet/>
      <dgm:spPr/>
      <dgm:t>
        <a:bodyPr/>
        <a:lstStyle/>
        <a:p>
          <a:endParaRPr lang="en-US"/>
        </a:p>
      </dgm:t>
    </dgm:pt>
    <dgm:pt modelId="{10C25C78-BE99-4042-9BBA-A1BBA165A926}" type="pres">
      <dgm:prSet presAssocID="{DCDE4C7A-E1A7-4D25-82F7-E7F46F7BD099}" presName="linear" presStyleCnt="0">
        <dgm:presLayoutVars>
          <dgm:dir/>
          <dgm:animLvl val="lvl"/>
          <dgm:resizeHandles val="exact"/>
        </dgm:presLayoutVars>
      </dgm:prSet>
      <dgm:spPr/>
    </dgm:pt>
    <dgm:pt modelId="{1F4A0781-5994-445E-B976-0B15A6CC295A}" type="pres">
      <dgm:prSet presAssocID="{39B22E12-0C47-4CE0-8021-966169BF497E}" presName="parentLin" presStyleCnt="0"/>
      <dgm:spPr/>
    </dgm:pt>
    <dgm:pt modelId="{CCFE1F4A-E473-404A-96C4-B5BBA493A250}" type="pres">
      <dgm:prSet presAssocID="{39B22E12-0C47-4CE0-8021-966169BF497E}" presName="parentLeftMargin" presStyleLbl="node1" presStyleIdx="0" presStyleCnt="4"/>
      <dgm:spPr/>
    </dgm:pt>
    <dgm:pt modelId="{34BD26DE-2D5B-4862-808D-78F063FB86C0}" type="pres">
      <dgm:prSet presAssocID="{39B22E12-0C47-4CE0-8021-966169BF497E}" presName="parentText" presStyleLbl="node1" presStyleIdx="0" presStyleCnt="4">
        <dgm:presLayoutVars>
          <dgm:chMax val="0"/>
          <dgm:bulletEnabled val="1"/>
        </dgm:presLayoutVars>
      </dgm:prSet>
      <dgm:spPr/>
    </dgm:pt>
    <dgm:pt modelId="{845E80C4-DC63-4AED-B410-09AD7A09F040}" type="pres">
      <dgm:prSet presAssocID="{39B22E12-0C47-4CE0-8021-966169BF497E}" presName="negativeSpace" presStyleCnt="0"/>
      <dgm:spPr/>
    </dgm:pt>
    <dgm:pt modelId="{F58B6AEC-CA43-4E0F-9439-2EADD177FC56}" type="pres">
      <dgm:prSet presAssocID="{39B22E12-0C47-4CE0-8021-966169BF497E}" presName="childText" presStyleLbl="conFgAcc1" presStyleIdx="0" presStyleCnt="4">
        <dgm:presLayoutVars>
          <dgm:bulletEnabled val="1"/>
        </dgm:presLayoutVars>
      </dgm:prSet>
      <dgm:spPr/>
    </dgm:pt>
    <dgm:pt modelId="{0162020B-4461-45C1-9091-314251683592}" type="pres">
      <dgm:prSet presAssocID="{1489DF6F-3084-4AE7-A91C-79455B6D00AB}" presName="spaceBetweenRectangles" presStyleCnt="0"/>
      <dgm:spPr/>
    </dgm:pt>
    <dgm:pt modelId="{6BB568F7-208A-44C9-A812-50637BC899ED}" type="pres">
      <dgm:prSet presAssocID="{731117D7-F307-4086-AE8D-6CCB8E62A621}" presName="parentLin" presStyleCnt="0"/>
      <dgm:spPr/>
    </dgm:pt>
    <dgm:pt modelId="{1ABB4CDA-2A68-46D2-953E-CC6D3F673701}" type="pres">
      <dgm:prSet presAssocID="{731117D7-F307-4086-AE8D-6CCB8E62A621}" presName="parentLeftMargin" presStyleLbl="node1" presStyleIdx="0" presStyleCnt="4"/>
      <dgm:spPr/>
    </dgm:pt>
    <dgm:pt modelId="{DE0420B5-9852-48F0-A379-3B7A00EF7679}" type="pres">
      <dgm:prSet presAssocID="{731117D7-F307-4086-AE8D-6CCB8E62A621}" presName="parentText" presStyleLbl="node1" presStyleIdx="1" presStyleCnt="4">
        <dgm:presLayoutVars>
          <dgm:chMax val="0"/>
          <dgm:bulletEnabled val="1"/>
        </dgm:presLayoutVars>
      </dgm:prSet>
      <dgm:spPr/>
    </dgm:pt>
    <dgm:pt modelId="{60285E18-6B1F-4623-A4E0-20C768C9196D}" type="pres">
      <dgm:prSet presAssocID="{731117D7-F307-4086-AE8D-6CCB8E62A621}" presName="negativeSpace" presStyleCnt="0"/>
      <dgm:spPr/>
    </dgm:pt>
    <dgm:pt modelId="{42ADE690-7CCC-44B9-B883-7F783C1A7671}" type="pres">
      <dgm:prSet presAssocID="{731117D7-F307-4086-AE8D-6CCB8E62A621}" presName="childText" presStyleLbl="conFgAcc1" presStyleIdx="1" presStyleCnt="4">
        <dgm:presLayoutVars>
          <dgm:bulletEnabled val="1"/>
        </dgm:presLayoutVars>
      </dgm:prSet>
      <dgm:spPr/>
    </dgm:pt>
    <dgm:pt modelId="{3DB2D1C8-2A79-4C7E-A5CD-E146E1BF2C9C}" type="pres">
      <dgm:prSet presAssocID="{814BB366-BEED-4C75-8079-A518A7C53B09}" presName="spaceBetweenRectangles" presStyleCnt="0"/>
      <dgm:spPr/>
    </dgm:pt>
    <dgm:pt modelId="{2C464613-E4C4-44C8-BDB4-4B976773758E}" type="pres">
      <dgm:prSet presAssocID="{BB6D4840-75E0-4FFD-900B-6EF4B81B3AD8}" presName="parentLin" presStyleCnt="0"/>
      <dgm:spPr/>
    </dgm:pt>
    <dgm:pt modelId="{3E3F9039-2A30-45BF-A04E-1F25D4D2A8BD}" type="pres">
      <dgm:prSet presAssocID="{BB6D4840-75E0-4FFD-900B-6EF4B81B3AD8}" presName="parentLeftMargin" presStyleLbl="node1" presStyleIdx="1" presStyleCnt="4"/>
      <dgm:spPr/>
    </dgm:pt>
    <dgm:pt modelId="{C718C143-BBA7-435D-B326-73B58E92DBA5}" type="pres">
      <dgm:prSet presAssocID="{BB6D4840-75E0-4FFD-900B-6EF4B81B3AD8}" presName="parentText" presStyleLbl="node1" presStyleIdx="2" presStyleCnt="4">
        <dgm:presLayoutVars>
          <dgm:chMax val="0"/>
          <dgm:bulletEnabled val="1"/>
        </dgm:presLayoutVars>
      </dgm:prSet>
      <dgm:spPr/>
    </dgm:pt>
    <dgm:pt modelId="{9FE1FD29-C2E7-4CFF-B19C-41C123B93983}" type="pres">
      <dgm:prSet presAssocID="{BB6D4840-75E0-4FFD-900B-6EF4B81B3AD8}" presName="negativeSpace" presStyleCnt="0"/>
      <dgm:spPr/>
    </dgm:pt>
    <dgm:pt modelId="{48A0CF79-1F7A-4938-B0A5-EE39298048EA}" type="pres">
      <dgm:prSet presAssocID="{BB6D4840-75E0-4FFD-900B-6EF4B81B3AD8}" presName="childText" presStyleLbl="conFgAcc1" presStyleIdx="2" presStyleCnt="4">
        <dgm:presLayoutVars>
          <dgm:bulletEnabled val="1"/>
        </dgm:presLayoutVars>
      </dgm:prSet>
      <dgm:spPr/>
    </dgm:pt>
    <dgm:pt modelId="{7DD51A01-82AB-41F9-AB4C-6B8827A84D5B}" type="pres">
      <dgm:prSet presAssocID="{4071CEDB-E943-4617-B88E-F00383B1D89E}" presName="spaceBetweenRectangles" presStyleCnt="0"/>
      <dgm:spPr/>
    </dgm:pt>
    <dgm:pt modelId="{D9525F80-9CCC-441B-BC58-A29085CE3E83}" type="pres">
      <dgm:prSet presAssocID="{B335A733-03AF-4104-8202-CC14742056B3}" presName="parentLin" presStyleCnt="0"/>
      <dgm:spPr/>
    </dgm:pt>
    <dgm:pt modelId="{0A110C9A-58C6-4723-8903-A2932E16FDDC}" type="pres">
      <dgm:prSet presAssocID="{B335A733-03AF-4104-8202-CC14742056B3}" presName="parentLeftMargin" presStyleLbl="node1" presStyleIdx="2" presStyleCnt="4"/>
      <dgm:spPr/>
    </dgm:pt>
    <dgm:pt modelId="{FA1E580E-8FDF-45EC-9144-A02CCC744BBD}" type="pres">
      <dgm:prSet presAssocID="{B335A733-03AF-4104-8202-CC14742056B3}" presName="parentText" presStyleLbl="node1" presStyleIdx="3" presStyleCnt="4">
        <dgm:presLayoutVars>
          <dgm:chMax val="0"/>
          <dgm:bulletEnabled val="1"/>
        </dgm:presLayoutVars>
      </dgm:prSet>
      <dgm:spPr/>
    </dgm:pt>
    <dgm:pt modelId="{DFA9ADDF-5B05-40EA-A66D-9BBC6F99C751}" type="pres">
      <dgm:prSet presAssocID="{B335A733-03AF-4104-8202-CC14742056B3}" presName="negativeSpace" presStyleCnt="0"/>
      <dgm:spPr/>
    </dgm:pt>
    <dgm:pt modelId="{044109F3-A7F3-492A-84DF-449D4BC6BF64}" type="pres">
      <dgm:prSet presAssocID="{B335A733-03AF-4104-8202-CC14742056B3}" presName="childText" presStyleLbl="conFgAcc1" presStyleIdx="3" presStyleCnt="4">
        <dgm:presLayoutVars>
          <dgm:bulletEnabled val="1"/>
        </dgm:presLayoutVars>
      </dgm:prSet>
      <dgm:spPr/>
    </dgm:pt>
  </dgm:ptLst>
  <dgm:cxnLst>
    <dgm:cxn modelId="{2D05192A-87E3-4E91-A7F5-FDBB9DA3BA19}" type="presOf" srcId="{39B22E12-0C47-4CE0-8021-966169BF497E}" destId="{34BD26DE-2D5B-4862-808D-78F063FB86C0}" srcOrd="1" destOrd="0" presId="urn:microsoft.com/office/officeart/2005/8/layout/list1"/>
    <dgm:cxn modelId="{54AD0032-7D80-4A90-B5D7-A57298B17174}" type="presOf" srcId="{B335A733-03AF-4104-8202-CC14742056B3}" destId="{FA1E580E-8FDF-45EC-9144-A02CCC744BBD}" srcOrd="1" destOrd="0" presId="urn:microsoft.com/office/officeart/2005/8/layout/list1"/>
    <dgm:cxn modelId="{3A35EC33-583B-4987-A38C-4E67F6A23F64}" type="presOf" srcId="{731117D7-F307-4086-AE8D-6CCB8E62A621}" destId="{DE0420B5-9852-48F0-A379-3B7A00EF7679}" srcOrd="1" destOrd="0" presId="urn:microsoft.com/office/officeart/2005/8/layout/list1"/>
    <dgm:cxn modelId="{2BC1EF3F-8A7E-46EA-8DB5-7807A25389EC}" srcId="{DCDE4C7A-E1A7-4D25-82F7-E7F46F7BD099}" destId="{39B22E12-0C47-4CE0-8021-966169BF497E}" srcOrd="0" destOrd="0" parTransId="{E468CDA5-FA1F-4D25-8A01-8E282235032D}" sibTransId="{1489DF6F-3084-4AE7-A91C-79455B6D00AB}"/>
    <dgm:cxn modelId="{0A8A5447-BDCA-4978-A119-3C818214F735}" type="presOf" srcId="{DCDE4C7A-E1A7-4D25-82F7-E7F46F7BD099}" destId="{10C25C78-BE99-4042-9BBA-A1BBA165A926}" srcOrd="0" destOrd="0" presId="urn:microsoft.com/office/officeart/2005/8/layout/list1"/>
    <dgm:cxn modelId="{6CD0356A-9586-47C3-AF71-3889CBECF604}" type="presOf" srcId="{731117D7-F307-4086-AE8D-6CCB8E62A621}" destId="{1ABB4CDA-2A68-46D2-953E-CC6D3F673701}" srcOrd="0" destOrd="0" presId="urn:microsoft.com/office/officeart/2005/8/layout/list1"/>
    <dgm:cxn modelId="{4D440D6C-3BF7-4383-8F85-64F77086CC21}" srcId="{DCDE4C7A-E1A7-4D25-82F7-E7F46F7BD099}" destId="{B335A733-03AF-4104-8202-CC14742056B3}" srcOrd="3" destOrd="0" parTransId="{5EDDD060-D0C9-4DF1-988D-AF86F57A53EB}" sibTransId="{894136EE-8C7D-41DF-A202-A1C73C899757}"/>
    <dgm:cxn modelId="{3B14658F-3A2D-4BEE-9B06-874DE594E15F}" type="presOf" srcId="{B335A733-03AF-4104-8202-CC14742056B3}" destId="{0A110C9A-58C6-4723-8903-A2932E16FDDC}" srcOrd="0" destOrd="0" presId="urn:microsoft.com/office/officeart/2005/8/layout/list1"/>
    <dgm:cxn modelId="{CD459594-0112-462F-9275-42227C808EFE}" type="presOf" srcId="{39B22E12-0C47-4CE0-8021-966169BF497E}" destId="{CCFE1F4A-E473-404A-96C4-B5BBA493A250}" srcOrd="0" destOrd="0" presId="urn:microsoft.com/office/officeart/2005/8/layout/list1"/>
    <dgm:cxn modelId="{6134B49E-C6FD-4E35-B9DB-2E93A96D9D48}" srcId="{DCDE4C7A-E1A7-4D25-82F7-E7F46F7BD099}" destId="{731117D7-F307-4086-AE8D-6CCB8E62A621}" srcOrd="1" destOrd="0" parTransId="{6DFB60D9-97E4-49D7-A09A-B8A335CC1F72}" sibTransId="{814BB366-BEED-4C75-8079-A518A7C53B09}"/>
    <dgm:cxn modelId="{9A9FB5BD-64DA-4343-9841-B2E90FFEEE62}" type="presOf" srcId="{BB6D4840-75E0-4FFD-900B-6EF4B81B3AD8}" destId="{3E3F9039-2A30-45BF-A04E-1F25D4D2A8BD}" srcOrd="0" destOrd="0" presId="urn:microsoft.com/office/officeart/2005/8/layout/list1"/>
    <dgm:cxn modelId="{F4F797D4-39DD-4557-9764-536F1EF17C08}" type="presOf" srcId="{BB6D4840-75E0-4FFD-900B-6EF4B81B3AD8}" destId="{C718C143-BBA7-435D-B326-73B58E92DBA5}" srcOrd="1" destOrd="0" presId="urn:microsoft.com/office/officeart/2005/8/layout/list1"/>
    <dgm:cxn modelId="{5C367CDC-63BC-415B-882E-B490B0FE5A94}" srcId="{DCDE4C7A-E1A7-4D25-82F7-E7F46F7BD099}" destId="{BB6D4840-75E0-4FFD-900B-6EF4B81B3AD8}" srcOrd="2" destOrd="0" parTransId="{8C8A811D-BDCE-454F-A534-47BFDFB9D1C2}" sibTransId="{4071CEDB-E943-4617-B88E-F00383B1D89E}"/>
    <dgm:cxn modelId="{CDAADFA6-62A4-4293-AA14-46E252FD94B8}" type="presParOf" srcId="{10C25C78-BE99-4042-9BBA-A1BBA165A926}" destId="{1F4A0781-5994-445E-B976-0B15A6CC295A}" srcOrd="0" destOrd="0" presId="urn:microsoft.com/office/officeart/2005/8/layout/list1"/>
    <dgm:cxn modelId="{84C78871-1C23-4FD0-A033-E72F19FB9575}" type="presParOf" srcId="{1F4A0781-5994-445E-B976-0B15A6CC295A}" destId="{CCFE1F4A-E473-404A-96C4-B5BBA493A250}" srcOrd="0" destOrd="0" presId="urn:microsoft.com/office/officeart/2005/8/layout/list1"/>
    <dgm:cxn modelId="{91BA9974-C188-4022-826D-6365FE73757F}" type="presParOf" srcId="{1F4A0781-5994-445E-B976-0B15A6CC295A}" destId="{34BD26DE-2D5B-4862-808D-78F063FB86C0}" srcOrd="1" destOrd="0" presId="urn:microsoft.com/office/officeart/2005/8/layout/list1"/>
    <dgm:cxn modelId="{6943E710-4AE1-4868-992C-537235DD5288}" type="presParOf" srcId="{10C25C78-BE99-4042-9BBA-A1BBA165A926}" destId="{845E80C4-DC63-4AED-B410-09AD7A09F040}" srcOrd="1" destOrd="0" presId="urn:microsoft.com/office/officeart/2005/8/layout/list1"/>
    <dgm:cxn modelId="{CFA756B1-2BB3-4A3A-BE8C-BD5852886C72}" type="presParOf" srcId="{10C25C78-BE99-4042-9BBA-A1BBA165A926}" destId="{F58B6AEC-CA43-4E0F-9439-2EADD177FC56}" srcOrd="2" destOrd="0" presId="urn:microsoft.com/office/officeart/2005/8/layout/list1"/>
    <dgm:cxn modelId="{299A6D43-3923-4E81-8937-5F7FD585F22C}" type="presParOf" srcId="{10C25C78-BE99-4042-9BBA-A1BBA165A926}" destId="{0162020B-4461-45C1-9091-314251683592}" srcOrd="3" destOrd="0" presId="urn:microsoft.com/office/officeart/2005/8/layout/list1"/>
    <dgm:cxn modelId="{D288933E-FD4D-4A42-88F8-71405EA9245C}" type="presParOf" srcId="{10C25C78-BE99-4042-9BBA-A1BBA165A926}" destId="{6BB568F7-208A-44C9-A812-50637BC899ED}" srcOrd="4" destOrd="0" presId="urn:microsoft.com/office/officeart/2005/8/layout/list1"/>
    <dgm:cxn modelId="{54173388-B735-46C2-B53F-2429535597DC}" type="presParOf" srcId="{6BB568F7-208A-44C9-A812-50637BC899ED}" destId="{1ABB4CDA-2A68-46D2-953E-CC6D3F673701}" srcOrd="0" destOrd="0" presId="urn:microsoft.com/office/officeart/2005/8/layout/list1"/>
    <dgm:cxn modelId="{F508A7C8-5920-41D1-A189-88E8A0D6F1FC}" type="presParOf" srcId="{6BB568F7-208A-44C9-A812-50637BC899ED}" destId="{DE0420B5-9852-48F0-A379-3B7A00EF7679}" srcOrd="1" destOrd="0" presId="urn:microsoft.com/office/officeart/2005/8/layout/list1"/>
    <dgm:cxn modelId="{A13C23E1-16D3-473C-A9AA-6AA3C6405F22}" type="presParOf" srcId="{10C25C78-BE99-4042-9BBA-A1BBA165A926}" destId="{60285E18-6B1F-4623-A4E0-20C768C9196D}" srcOrd="5" destOrd="0" presId="urn:microsoft.com/office/officeart/2005/8/layout/list1"/>
    <dgm:cxn modelId="{EF2358B3-364E-4D2F-9B2C-09525372E8B7}" type="presParOf" srcId="{10C25C78-BE99-4042-9BBA-A1BBA165A926}" destId="{42ADE690-7CCC-44B9-B883-7F783C1A7671}" srcOrd="6" destOrd="0" presId="urn:microsoft.com/office/officeart/2005/8/layout/list1"/>
    <dgm:cxn modelId="{36FC9B15-A164-46D9-B01B-31AD7384C55D}" type="presParOf" srcId="{10C25C78-BE99-4042-9BBA-A1BBA165A926}" destId="{3DB2D1C8-2A79-4C7E-A5CD-E146E1BF2C9C}" srcOrd="7" destOrd="0" presId="urn:microsoft.com/office/officeart/2005/8/layout/list1"/>
    <dgm:cxn modelId="{890CD0C2-A673-489B-BA84-226A210DF99D}" type="presParOf" srcId="{10C25C78-BE99-4042-9BBA-A1BBA165A926}" destId="{2C464613-E4C4-44C8-BDB4-4B976773758E}" srcOrd="8" destOrd="0" presId="urn:microsoft.com/office/officeart/2005/8/layout/list1"/>
    <dgm:cxn modelId="{E933D6B8-799C-4CD1-BCD2-FECB52ED66A4}" type="presParOf" srcId="{2C464613-E4C4-44C8-BDB4-4B976773758E}" destId="{3E3F9039-2A30-45BF-A04E-1F25D4D2A8BD}" srcOrd="0" destOrd="0" presId="urn:microsoft.com/office/officeart/2005/8/layout/list1"/>
    <dgm:cxn modelId="{7CB61DDD-EBE9-48CD-9B02-2D54C4F210BB}" type="presParOf" srcId="{2C464613-E4C4-44C8-BDB4-4B976773758E}" destId="{C718C143-BBA7-435D-B326-73B58E92DBA5}" srcOrd="1" destOrd="0" presId="urn:microsoft.com/office/officeart/2005/8/layout/list1"/>
    <dgm:cxn modelId="{8B68E1DC-9915-43C6-9D4A-25F120F79807}" type="presParOf" srcId="{10C25C78-BE99-4042-9BBA-A1BBA165A926}" destId="{9FE1FD29-C2E7-4CFF-B19C-41C123B93983}" srcOrd="9" destOrd="0" presId="urn:microsoft.com/office/officeart/2005/8/layout/list1"/>
    <dgm:cxn modelId="{199AAFC0-8BB2-428B-A80F-3193CEB570BC}" type="presParOf" srcId="{10C25C78-BE99-4042-9BBA-A1BBA165A926}" destId="{48A0CF79-1F7A-4938-B0A5-EE39298048EA}" srcOrd="10" destOrd="0" presId="urn:microsoft.com/office/officeart/2005/8/layout/list1"/>
    <dgm:cxn modelId="{E1CC543A-37EA-4857-B3F1-ECFA2FECF29D}" type="presParOf" srcId="{10C25C78-BE99-4042-9BBA-A1BBA165A926}" destId="{7DD51A01-82AB-41F9-AB4C-6B8827A84D5B}" srcOrd="11" destOrd="0" presId="urn:microsoft.com/office/officeart/2005/8/layout/list1"/>
    <dgm:cxn modelId="{F352A758-E3C3-492C-858A-67A1CA55590B}" type="presParOf" srcId="{10C25C78-BE99-4042-9BBA-A1BBA165A926}" destId="{D9525F80-9CCC-441B-BC58-A29085CE3E83}" srcOrd="12" destOrd="0" presId="urn:microsoft.com/office/officeart/2005/8/layout/list1"/>
    <dgm:cxn modelId="{669D5708-B14A-4531-BC68-857C6710F9A7}" type="presParOf" srcId="{D9525F80-9CCC-441B-BC58-A29085CE3E83}" destId="{0A110C9A-58C6-4723-8903-A2932E16FDDC}" srcOrd="0" destOrd="0" presId="urn:microsoft.com/office/officeart/2005/8/layout/list1"/>
    <dgm:cxn modelId="{3F707211-3661-44E8-91A1-36BF6E35EF02}" type="presParOf" srcId="{D9525F80-9CCC-441B-BC58-A29085CE3E83}" destId="{FA1E580E-8FDF-45EC-9144-A02CCC744BBD}" srcOrd="1" destOrd="0" presId="urn:microsoft.com/office/officeart/2005/8/layout/list1"/>
    <dgm:cxn modelId="{004E873F-391C-4209-A7D5-9D19DC825B5B}" type="presParOf" srcId="{10C25C78-BE99-4042-9BBA-A1BBA165A926}" destId="{DFA9ADDF-5B05-40EA-A66D-9BBC6F99C751}" srcOrd="13" destOrd="0" presId="urn:microsoft.com/office/officeart/2005/8/layout/list1"/>
    <dgm:cxn modelId="{D7E92FD6-E191-4216-9A0A-0B762C73B6F4}" type="presParOf" srcId="{10C25C78-BE99-4042-9BBA-A1BBA165A926}" destId="{044109F3-A7F3-492A-84DF-449D4BC6BF64}"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DF4228-A3A5-4476-8929-0BBF19F371D8}" type="doc">
      <dgm:prSet loTypeId="urn:microsoft.com/office/officeart/2005/8/layout/cycle8" loCatId="cycle" qsTypeId="urn:microsoft.com/office/officeart/2005/8/quickstyle/3d2" qsCatId="3D" csTypeId="urn:microsoft.com/office/officeart/2005/8/colors/colorful5" csCatId="colorful" phldr="1"/>
      <dgm:spPr/>
    </dgm:pt>
    <dgm:pt modelId="{D80433DC-CB35-472B-B848-33199644BB5A}">
      <dgm:prSet phldrT="[Text]"/>
      <dgm:spPr/>
      <dgm:t>
        <a:bodyPr/>
        <a:lstStyle/>
        <a:p>
          <a:r>
            <a:rPr lang="en-US" dirty="0"/>
            <a:t>2</a:t>
          </a:r>
        </a:p>
      </dgm:t>
    </dgm:pt>
    <dgm:pt modelId="{3D5479A3-BF59-498F-BEEB-09312BB04840}" type="parTrans" cxnId="{667C9C5B-9201-4B3A-B7CA-53CACBFC62EA}">
      <dgm:prSet/>
      <dgm:spPr/>
      <dgm:t>
        <a:bodyPr/>
        <a:lstStyle/>
        <a:p>
          <a:endParaRPr lang="en-US"/>
        </a:p>
      </dgm:t>
    </dgm:pt>
    <dgm:pt modelId="{8DBCA3CA-806C-47A6-BF47-A616740B699D}" type="sibTrans" cxnId="{667C9C5B-9201-4B3A-B7CA-53CACBFC62EA}">
      <dgm:prSet/>
      <dgm:spPr/>
      <dgm:t>
        <a:bodyPr/>
        <a:lstStyle/>
        <a:p>
          <a:endParaRPr lang="en-US"/>
        </a:p>
      </dgm:t>
    </dgm:pt>
    <dgm:pt modelId="{B64332A7-8BB4-4303-BF9A-BE3D6F5437F2}">
      <dgm:prSet phldrT="[Text]"/>
      <dgm:spPr/>
      <dgm:t>
        <a:bodyPr/>
        <a:lstStyle/>
        <a:p>
          <a:r>
            <a:rPr lang="en-US" dirty="0"/>
            <a:t>3</a:t>
          </a:r>
        </a:p>
      </dgm:t>
    </dgm:pt>
    <dgm:pt modelId="{F88AF9F4-927F-4888-A3AC-78C5A7EBC681}" type="parTrans" cxnId="{FEFFAB65-2F32-49C2-9AB9-BC3EA81BA614}">
      <dgm:prSet/>
      <dgm:spPr/>
      <dgm:t>
        <a:bodyPr/>
        <a:lstStyle/>
        <a:p>
          <a:endParaRPr lang="en-US"/>
        </a:p>
      </dgm:t>
    </dgm:pt>
    <dgm:pt modelId="{C7AEF591-4597-4EA7-BF18-983CFC0F82F5}" type="sibTrans" cxnId="{FEFFAB65-2F32-49C2-9AB9-BC3EA81BA614}">
      <dgm:prSet/>
      <dgm:spPr/>
      <dgm:t>
        <a:bodyPr/>
        <a:lstStyle/>
        <a:p>
          <a:endParaRPr lang="en-US"/>
        </a:p>
      </dgm:t>
    </dgm:pt>
    <dgm:pt modelId="{C5AFB621-C81D-4633-90A7-97CE4BA8C138}">
      <dgm:prSet phldrT="[Text]"/>
      <dgm:spPr/>
      <dgm:t>
        <a:bodyPr/>
        <a:lstStyle/>
        <a:p>
          <a:r>
            <a:rPr lang="en-US" dirty="0"/>
            <a:t>1</a:t>
          </a:r>
        </a:p>
      </dgm:t>
    </dgm:pt>
    <dgm:pt modelId="{BB9CE298-35F7-45D1-88E3-B0D2FCD290F0}" type="parTrans" cxnId="{15341AB2-2EC7-46E9-A2D5-699558B4ACA0}">
      <dgm:prSet/>
      <dgm:spPr/>
      <dgm:t>
        <a:bodyPr/>
        <a:lstStyle/>
        <a:p>
          <a:endParaRPr lang="en-US"/>
        </a:p>
      </dgm:t>
    </dgm:pt>
    <dgm:pt modelId="{9E9C4F8A-EA0F-4312-9D27-395E1079D6D4}" type="sibTrans" cxnId="{15341AB2-2EC7-46E9-A2D5-699558B4ACA0}">
      <dgm:prSet/>
      <dgm:spPr/>
      <dgm:t>
        <a:bodyPr/>
        <a:lstStyle/>
        <a:p>
          <a:endParaRPr lang="en-US"/>
        </a:p>
      </dgm:t>
    </dgm:pt>
    <dgm:pt modelId="{89B8DBF6-E082-481B-9BEF-8E78898D88B1}" type="pres">
      <dgm:prSet presAssocID="{E3DF4228-A3A5-4476-8929-0BBF19F371D8}" presName="compositeShape" presStyleCnt="0">
        <dgm:presLayoutVars>
          <dgm:chMax val="7"/>
          <dgm:dir/>
          <dgm:resizeHandles val="exact"/>
        </dgm:presLayoutVars>
      </dgm:prSet>
      <dgm:spPr/>
    </dgm:pt>
    <dgm:pt modelId="{D52D252B-37DB-4CF4-B3F9-0B1A91D00EC7}" type="pres">
      <dgm:prSet presAssocID="{E3DF4228-A3A5-4476-8929-0BBF19F371D8}" presName="wedge1" presStyleLbl="node1" presStyleIdx="0" presStyleCnt="3"/>
      <dgm:spPr/>
    </dgm:pt>
    <dgm:pt modelId="{E7659A1C-BC1A-4150-B8F4-0413725E3EA7}" type="pres">
      <dgm:prSet presAssocID="{E3DF4228-A3A5-4476-8929-0BBF19F371D8}" presName="dummy1a" presStyleCnt="0"/>
      <dgm:spPr/>
    </dgm:pt>
    <dgm:pt modelId="{9AB4B238-4907-4A68-A7E2-CD3AD6CE23A7}" type="pres">
      <dgm:prSet presAssocID="{E3DF4228-A3A5-4476-8929-0BBF19F371D8}" presName="dummy1b" presStyleCnt="0"/>
      <dgm:spPr/>
    </dgm:pt>
    <dgm:pt modelId="{70D2DD8D-0439-4248-B29F-190C797CB5BC}" type="pres">
      <dgm:prSet presAssocID="{E3DF4228-A3A5-4476-8929-0BBF19F371D8}" presName="wedge1Tx" presStyleLbl="node1" presStyleIdx="0" presStyleCnt="3">
        <dgm:presLayoutVars>
          <dgm:chMax val="0"/>
          <dgm:chPref val="0"/>
          <dgm:bulletEnabled val="1"/>
        </dgm:presLayoutVars>
      </dgm:prSet>
      <dgm:spPr/>
    </dgm:pt>
    <dgm:pt modelId="{DC29F372-37C2-4F6F-B06C-21A610DB5057}" type="pres">
      <dgm:prSet presAssocID="{E3DF4228-A3A5-4476-8929-0BBF19F371D8}" presName="wedge2" presStyleLbl="node1" presStyleIdx="1" presStyleCnt="3"/>
      <dgm:spPr/>
    </dgm:pt>
    <dgm:pt modelId="{B5865CDE-49C3-46B7-A5BE-43F6C9917ABD}" type="pres">
      <dgm:prSet presAssocID="{E3DF4228-A3A5-4476-8929-0BBF19F371D8}" presName="dummy2a" presStyleCnt="0"/>
      <dgm:spPr/>
    </dgm:pt>
    <dgm:pt modelId="{98A36B42-7095-4972-9169-33619578DA40}" type="pres">
      <dgm:prSet presAssocID="{E3DF4228-A3A5-4476-8929-0BBF19F371D8}" presName="dummy2b" presStyleCnt="0"/>
      <dgm:spPr/>
    </dgm:pt>
    <dgm:pt modelId="{31D67DF1-7292-4453-A5AC-56188FFC7F4E}" type="pres">
      <dgm:prSet presAssocID="{E3DF4228-A3A5-4476-8929-0BBF19F371D8}" presName="wedge2Tx" presStyleLbl="node1" presStyleIdx="1" presStyleCnt="3">
        <dgm:presLayoutVars>
          <dgm:chMax val="0"/>
          <dgm:chPref val="0"/>
          <dgm:bulletEnabled val="1"/>
        </dgm:presLayoutVars>
      </dgm:prSet>
      <dgm:spPr/>
    </dgm:pt>
    <dgm:pt modelId="{A402274E-B73F-45BF-9EDF-BA078C029AB7}" type="pres">
      <dgm:prSet presAssocID="{E3DF4228-A3A5-4476-8929-0BBF19F371D8}" presName="wedge3" presStyleLbl="node1" presStyleIdx="2" presStyleCnt="3"/>
      <dgm:spPr/>
    </dgm:pt>
    <dgm:pt modelId="{2D306A9D-4DEB-4BA3-A0F1-3252669621EE}" type="pres">
      <dgm:prSet presAssocID="{E3DF4228-A3A5-4476-8929-0BBF19F371D8}" presName="dummy3a" presStyleCnt="0"/>
      <dgm:spPr/>
    </dgm:pt>
    <dgm:pt modelId="{EF3A7148-4AA6-42C4-93E1-5C351C8E7B0F}" type="pres">
      <dgm:prSet presAssocID="{E3DF4228-A3A5-4476-8929-0BBF19F371D8}" presName="dummy3b" presStyleCnt="0"/>
      <dgm:spPr/>
    </dgm:pt>
    <dgm:pt modelId="{FBFEF629-60CD-43B9-BC5A-8A6613DDF01F}" type="pres">
      <dgm:prSet presAssocID="{E3DF4228-A3A5-4476-8929-0BBF19F371D8}" presName="wedge3Tx" presStyleLbl="node1" presStyleIdx="2" presStyleCnt="3">
        <dgm:presLayoutVars>
          <dgm:chMax val="0"/>
          <dgm:chPref val="0"/>
          <dgm:bulletEnabled val="1"/>
        </dgm:presLayoutVars>
      </dgm:prSet>
      <dgm:spPr/>
    </dgm:pt>
    <dgm:pt modelId="{59BE856E-DB66-447B-BF94-0D47F572D3DA}" type="pres">
      <dgm:prSet presAssocID="{8DBCA3CA-806C-47A6-BF47-A616740B699D}" presName="arrowWedge1" presStyleLbl="fgSibTrans2D1" presStyleIdx="0" presStyleCnt="3"/>
      <dgm:spPr/>
    </dgm:pt>
    <dgm:pt modelId="{71145ABC-18B6-4A02-8FFD-6C33C5FEEB49}" type="pres">
      <dgm:prSet presAssocID="{C7AEF591-4597-4EA7-BF18-983CFC0F82F5}" presName="arrowWedge2" presStyleLbl="fgSibTrans2D1" presStyleIdx="1" presStyleCnt="3"/>
      <dgm:spPr/>
    </dgm:pt>
    <dgm:pt modelId="{EADC51F5-0C96-4C56-B23C-CB70BF666BCC}" type="pres">
      <dgm:prSet presAssocID="{9E9C4F8A-EA0F-4312-9D27-395E1079D6D4}" presName="arrowWedge3" presStyleLbl="fgSibTrans2D1" presStyleIdx="2" presStyleCnt="3"/>
      <dgm:spPr/>
    </dgm:pt>
  </dgm:ptLst>
  <dgm:cxnLst>
    <dgm:cxn modelId="{F8760A20-6B21-43B8-B03F-10B5018DA489}" type="presOf" srcId="{E3DF4228-A3A5-4476-8929-0BBF19F371D8}" destId="{89B8DBF6-E082-481B-9BEF-8E78898D88B1}" srcOrd="0" destOrd="0" presId="urn:microsoft.com/office/officeart/2005/8/layout/cycle8"/>
    <dgm:cxn modelId="{2396E329-3679-4E8B-ADA8-CD542B29F8C8}" type="presOf" srcId="{B64332A7-8BB4-4303-BF9A-BE3D6F5437F2}" destId="{DC29F372-37C2-4F6F-B06C-21A610DB5057}" srcOrd="0" destOrd="0" presId="urn:microsoft.com/office/officeart/2005/8/layout/cycle8"/>
    <dgm:cxn modelId="{3B4CFD40-7D07-4B24-9C07-C132DB9B5BC9}" type="presOf" srcId="{B64332A7-8BB4-4303-BF9A-BE3D6F5437F2}" destId="{31D67DF1-7292-4453-A5AC-56188FFC7F4E}" srcOrd="1" destOrd="0" presId="urn:microsoft.com/office/officeart/2005/8/layout/cycle8"/>
    <dgm:cxn modelId="{667C9C5B-9201-4B3A-B7CA-53CACBFC62EA}" srcId="{E3DF4228-A3A5-4476-8929-0BBF19F371D8}" destId="{D80433DC-CB35-472B-B848-33199644BB5A}" srcOrd="0" destOrd="0" parTransId="{3D5479A3-BF59-498F-BEEB-09312BB04840}" sibTransId="{8DBCA3CA-806C-47A6-BF47-A616740B699D}"/>
    <dgm:cxn modelId="{FEFFAB65-2F32-49C2-9AB9-BC3EA81BA614}" srcId="{E3DF4228-A3A5-4476-8929-0BBF19F371D8}" destId="{B64332A7-8BB4-4303-BF9A-BE3D6F5437F2}" srcOrd="1" destOrd="0" parTransId="{F88AF9F4-927F-4888-A3AC-78C5A7EBC681}" sibTransId="{C7AEF591-4597-4EA7-BF18-983CFC0F82F5}"/>
    <dgm:cxn modelId="{8F014970-48B4-4660-8D08-5C2EE6EDF24C}" type="presOf" srcId="{D80433DC-CB35-472B-B848-33199644BB5A}" destId="{70D2DD8D-0439-4248-B29F-190C797CB5BC}" srcOrd="1" destOrd="0" presId="urn:microsoft.com/office/officeart/2005/8/layout/cycle8"/>
    <dgm:cxn modelId="{3F59D984-30C8-4AEE-B097-49EFF612339B}" type="presOf" srcId="{D80433DC-CB35-472B-B848-33199644BB5A}" destId="{D52D252B-37DB-4CF4-B3F9-0B1A91D00EC7}" srcOrd="0" destOrd="0" presId="urn:microsoft.com/office/officeart/2005/8/layout/cycle8"/>
    <dgm:cxn modelId="{EDB9CFA6-7ED6-4F8B-B823-39A77DFA32FC}" type="presOf" srcId="{C5AFB621-C81D-4633-90A7-97CE4BA8C138}" destId="{A402274E-B73F-45BF-9EDF-BA078C029AB7}" srcOrd="0" destOrd="0" presId="urn:microsoft.com/office/officeart/2005/8/layout/cycle8"/>
    <dgm:cxn modelId="{9AD593B0-47D0-4DCA-82B6-85D997313995}" type="presOf" srcId="{C5AFB621-C81D-4633-90A7-97CE4BA8C138}" destId="{FBFEF629-60CD-43B9-BC5A-8A6613DDF01F}" srcOrd="1" destOrd="0" presId="urn:microsoft.com/office/officeart/2005/8/layout/cycle8"/>
    <dgm:cxn modelId="{15341AB2-2EC7-46E9-A2D5-699558B4ACA0}" srcId="{E3DF4228-A3A5-4476-8929-0BBF19F371D8}" destId="{C5AFB621-C81D-4633-90A7-97CE4BA8C138}" srcOrd="2" destOrd="0" parTransId="{BB9CE298-35F7-45D1-88E3-B0D2FCD290F0}" sibTransId="{9E9C4F8A-EA0F-4312-9D27-395E1079D6D4}"/>
    <dgm:cxn modelId="{66A1904D-7CD8-4098-B93C-5DE0274FC88A}" type="presParOf" srcId="{89B8DBF6-E082-481B-9BEF-8E78898D88B1}" destId="{D52D252B-37DB-4CF4-B3F9-0B1A91D00EC7}" srcOrd="0" destOrd="0" presId="urn:microsoft.com/office/officeart/2005/8/layout/cycle8"/>
    <dgm:cxn modelId="{4390EB79-6C55-4E67-A046-65A221EA524B}" type="presParOf" srcId="{89B8DBF6-E082-481B-9BEF-8E78898D88B1}" destId="{E7659A1C-BC1A-4150-B8F4-0413725E3EA7}" srcOrd="1" destOrd="0" presId="urn:microsoft.com/office/officeart/2005/8/layout/cycle8"/>
    <dgm:cxn modelId="{FC80C757-20E9-4D2E-9BFD-0542331A69F0}" type="presParOf" srcId="{89B8DBF6-E082-481B-9BEF-8E78898D88B1}" destId="{9AB4B238-4907-4A68-A7E2-CD3AD6CE23A7}" srcOrd="2" destOrd="0" presId="urn:microsoft.com/office/officeart/2005/8/layout/cycle8"/>
    <dgm:cxn modelId="{F672CFA4-356B-4DF2-92EF-2B1C5165F90D}" type="presParOf" srcId="{89B8DBF6-E082-481B-9BEF-8E78898D88B1}" destId="{70D2DD8D-0439-4248-B29F-190C797CB5BC}" srcOrd="3" destOrd="0" presId="urn:microsoft.com/office/officeart/2005/8/layout/cycle8"/>
    <dgm:cxn modelId="{C8D8FE20-2870-4448-AE72-8144F2FCA2D2}" type="presParOf" srcId="{89B8DBF6-E082-481B-9BEF-8E78898D88B1}" destId="{DC29F372-37C2-4F6F-B06C-21A610DB5057}" srcOrd="4" destOrd="0" presId="urn:microsoft.com/office/officeart/2005/8/layout/cycle8"/>
    <dgm:cxn modelId="{99BE5EE5-7A2B-4A9C-BEA4-DB9C6EACA6F1}" type="presParOf" srcId="{89B8DBF6-E082-481B-9BEF-8E78898D88B1}" destId="{B5865CDE-49C3-46B7-A5BE-43F6C9917ABD}" srcOrd="5" destOrd="0" presId="urn:microsoft.com/office/officeart/2005/8/layout/cycle8"/>
    <dgm:cxn modelId="{6825DBCB-FCF4-4FB2-B2DC-12C378626072}" type="presParOf" srcId="{89B8DBF6-E082-481B-9BEF-8E78898D88B1}" destId="{98A36B42-7095-4972-9169-33619578DA40}" srcOrd="6" destOrd="0" presId="urn:microsoft.com/office/officeart/2005/8/layout/cycle8"/>
    <dgm:cxn modelId="{87659E31-A119-4BB1-9627-AB8CDF828D4D}" type="presParOf" srcId="{89B8DBF6-E082-481B-9BEF-8E78898D88B1}" destId="{31D67DF1-7292-4453-A5AC-56188FFC7F4E}" srcOrd="7" destOrd="0" presId="urn:microsoft.com/office/officeart/2005/8/layout/cycle8"/>
    <dgm:cxn modelId="{5FFEEE5F-0100-4E40-8A2C-FE1E1BA4C0CA}" type="presParOf" srcId="{89B8DBF6-E082-481B-9BEF-8E78898D88B1}" destId="{A402274E-B73F-45BF-9EDF-BA078C029AB7}" srcOrd="8" destOrd="0" presId="urn:microsoft.com/office/officeart/2005/8/layout/cycle8"/>
    <dgm:cxn modelId="{5709B7D5-4AE5-463E-94E4-81D80DFEB655}" type="presParOf" srcId="{89B8DBF6-E082-481B-9BEF-8E78898D88B1}" destId="{2D306A9D-4DEB-4BA3-A0F1-3252669621EE}" srcOrd="9" destOrd="0" presId="urn:microsoft.com/office/officeart/2005/8/layout/cycle8"/>
    <dgm:cxn modelId="{6D501BD9-9FEA-4AFB-9165-465C5F2B921B}" type="presParOf" srcId="{89B8DBF6-E082-481B-9BEF-8E78898D88B1}" destId="{EF3A7148-4AA6-42C4-93E1-5C351C8E7B0F}" srcOrd="10" destOrd="0" presId="urn:microsoft.com/office/officeart/2005/8/layout/cycle8"/>
    <dgm:cxn modelId="{3B0F647A-A1C5-4308-8778-168F7B80B339}" type="presParOf" srcId="{89B8DBF6-E082-481B-9BEF-8E78898D88B1}" destId="{FBFEF629-60CD-43B9-BC5A-8A6613DDF01F}" srcOrd="11" destOrd="0" presId="urn:microsoft.com/office/officeart/2005/8/layout/cycle8"/>
    <dgm:cxn modelId="{77EF0153-E4CA-4012-B1EF-B5AE0278D3A3}" type="presParOf" srcId="{89B8DBF6-E082-481B-9BEF-8E78898D88B1}" destId="{59BE856E-DB66-447B-BF94-0D47F572D3DA}" srcOrd="12" destOrd="0" presId="urn:microsoft.com/office/officeart/2005/8/layout/cycle8"/>
    <dgm:cxn modelId="{83B27678-93E4-4E9B-AC02-6331C14D4333}" type="presParOf" srcId="{89B8DBF6-E082-481B-9BEF-8E78898D88B1}" destId="{71145ABC-18B6-4A02-8FFD-6C33C5FEEB49}" srcOrd="13" destOrd="0" presId="urn:microsoft.com/office/officeart/2005/8/layout/cycle8"/>
    <dgm:cxn modelId="{A03D4CC8-8394-4146-BB68-762C2EEE01ED}" type="presParOf" srcId="{89B8DBF6-E082-481B-9BEF-8E78898D88B1}" destId="{EADC51F5-0C96-4C56-B23C-CB70BF666BCC}" srcOrd="14" destOrd="0" presId="urn:microsoft.com/office/officeart/2005/8/layout/cycle8"/>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9446CF-E261-473A-A080-61971173ED08}" type="doc">
      <dgm:prSet loTypeId="urn:microsoft.com/office/officeart/2005/8/layout/chevron1" loCatId="process" qsTypeId="urn:microsoft.com/office/officeart/2005/8/quickstyle/simple5" qsCatId="simple" csTypeId="urn:microsoft.com/office/officeart/2005/8/colors/colorful1" csCatId="colorful" phldr="1"/>
      <dgm:spPr/>
    </dgm:pt>
    <dgm:pt modelId="{E570D444-E90F-42CB-BA04-61615FB10824}">
      <dgm:prSet phldrT="[Text]"/>
      <dgm:spPr/>
      <dgm:t>
        <a:bodyPr/>
        <a:lstStyle/>
        <a:p>
          <a:r>
            <a:rPr lang="en-US" dirty="0"/>
            <a:t>Download</a:t>
          </a:r>
        </a:p>
      </dgm:t>
    </dgm:pt>
    <dgm:pt modelId="{1D86C588-AB28-4273-A5D0-348AF0D8EBDF}" type="parTrans" cxnId="{E6496041-A01A-471B-B24E-27700393E3E8}">
      <dgm:prSet/>
      <dgm:spPr/>
      <dgm:t>
        <a:bodyPr/>
        <a:lstStyle/>
        <a:p>
          <a:endParaRPr lang="en-US"/>
        </a:p>
      </dgm:t>
    </dgm:pt>
    <dgm:pt modelId="{E86A6858-0967-48A3-A5CD-F4B3730DC374}" type="sibTrans" cxnId="{E6496041-A01A-471B-B24E-27700393E3E8}">
      <dgm:prSet/>
      <dgm:spPr/>
      <dgm:t>
        <a:bodyPr/>
        <a:lstStyle/>
        <a:p>
          <a:endParaRPr lang="en-US"/>
        </a:p>
      </dgm:t>
    </dgm:pt>
    <dgm:pt modelId="{5439DB9E-9E6E-4499-8526-00939E5814BB}">
      <dgm:prSet phldrT="[Text]"/>
      <dgm:spPr/>
      <dgm:t>
        <a:bodyPr/>
        <a:lstStyle/>
        <a:p>
          <a:r>
            <a:rPr lang="en-US" dirty="0"/>
            <a:t>Orchestrator initiates download</a:t>
          </a:r>
        </a:p>
      </dgm:t>
    </dgm:pt>
    <dgm:pt modelId="{D1599136-926D-4ADB-B786-875C34576091}" type="parTrans" cxnId="{D40E8792-8CBD-42B5-8AB7-05F6C91FD352}">
      <dgm:prSet/>
      <dgm:spPr/>
      <dgm:t>
        <a:bodyPr/>
        <a:lstStyle/>
        <a:p>
          <a:endParaRPr lang="en-US"/>
        </a:p>
      </dgm:t>
    </dgm:pt>
    <dgm:pt modelId="{6C250957-9F30-40A0-9076-99A473937FC3}" type="sibTrans" cxnId="{D40E8792-8CBD-42B5-8AB7-05F6C91FD352}">
      <dgm:prSet/>
      <dgm:spPr/>
      <dgm:t>
        <a:bodyPr/>
        <a:lstStyle/>
        <a:p>
          <a:endParaRPr lang="en-US"/>
        </a:p>
      </dgm:t>
    </dgm:pt>
    <dgm:pt modelId="{C1F751D9-7C52-4706-8D5C-90822E4DDE9A}">
      <dgm:prSet phldrT="[Text]"/>
      <dgm:spPr/>
      <dgm:t>
        <a:bodyPr/>
        <a:lstStyle/>
        <a:p>
          <a:r>
            <a:rPr lang="en-US" dirty="0"/>
            <a:t>WU download manifest files and hand to arbiter</a:t>
          </a:r>
        </a:p>
      </dgm:t>
    </dgm:pt>
    <dgm:pt modelId="{42B66341-9509-447B-8B51-9E5046FA2137}" type="parTrans" cxnId="{722710A0-327D-44BA-BF6D-51811AFCF656}">
      <dgm:prSet/>
      <dgm:spPr/>
      <dgm:t>
        <a:bodyPr/>
        <a:lstStyle/>
        <a:p>
          <a:endParaRPr lang="en-US"/>
        </a:p>
      </dgm:t>
    </dgm:pt>
    <dgm:pt modelId="{94397FB3-F9AC-4209-ABDA-B55C7919F2AE}" type="sibTrans" cxnId="{722710A0-327D-44BA-BF6D-51811AFCF656}">
      <dgm:prSet/>
      <dgm:spPr/>
      <dgm:t>
        <a:bodyPr/>
        <a:lstStyle/>
        <a:p>
          <a:endParaRPr lang="en-US"/>
        </a:p>
      </dgm:t>
    </dgm:pt>
    <dgm:pt modelId="{2BC71445-323D-4A2C-9A25-07BE02BD04E5}">
      <dgm:prSet/>
      <dgm:spPr/>
      <dgm:t>
        <a:bodyPr/>
        <a:lstStyle/>
        <a:p>
          <a:r>
            <a:rPr lang="en-US"/>
            <a:t>Arbiter evaluates manifest and tells WU client to download files</a:t>
          </a:r>
          <a:endParaRPr lang="en-US" dirty="0"/>
        </a:p>
      </dgm:t>
    </dgm:pt>
    <dgm:pt modelId="{CD16BCC5-0302-40C8-B4F0-09BD6B4EE2CC}" type="parTrans" cxnId="{F5AF47CC-300A-4BA9-9F98-2D9471559C98}">
      <dgm:prSet/>
      <dgm:spPr/>
      <dgm:t>
        <a:bodyPr/>
        <a:lstStyle/>
        <a:p>
          <a:endParaRPr lang="en-US"/>
        </a:p>
      </dgm:t>
    </dgm:pt>
    <dgm:pt modelId="{2271B0F7-494C-498F-9B46-AB19FEC93F75}" type="sibTrans" cxnId="{F5AF47CC-300A-4BA9-9F98-2D9471559C98}">
      <dgm:prSet/>
      <dgm:spPr/>
      <dgm:t>
        <a:bodyPr/>
        <a:lstStyle/>
        <a:p>
          <a:endParaRPr lang="en-US"/>
        </a:p>
      </dgm:t>
    </dgm:pt>
    <dgm:pt modelId="{C0F94CFA-F0C6-4AE5-84A7-C66783459105}">
      <dgm:prSet/>
      <dgm:spPr/>
      <dgm:t>
        <a:bodyPr/>
        <a:lstStyle/>
        <a:p>
          <a:r>
            <a:rPr lang="en-US" dirty="0"/>
            <a:t>WU client downloads files in the temp files</a:t>
          </a:r>
        </a:p>
      </dgm:t>
    </dgm:pt>
    <dgm:pt modelId="{F3AF7295-A18E-4986-B050-50BDF64A7552}" type="parTrans" cxnId="{F5A96223-D079-4340-BCAC-6A3E999B0A19}">
      <dgm:prSet/>
      <dgm:spPr/>
      <dgm:t>
        <a:bodyPr/>
        <a:lstStyle/>
        <a:p>
          <a:endParaRPr lang="en-US"/>
        </a:p>
      </dgm:t>
    </dgm:pt>
    <dgm:pt modelId="{BB928815-04FD-47B8-85EC-E34DF8E745EB}" type="sibTrans" cxnId="{F5A96223-D079-4340-BCAC-6A3E999B0A19}">
      <dgm:prSet/>
      <dgm:spPr/>
      <dgm:t>
        <a:bodyPr/>
        <a:lstStyle/>
        <a:p>
          <a:endParaRPr lang="en-US"/>
        </a:p>
      </dgm:t>
    </dgm:pt>
    <dgm:pt modelId="{3DD1EA0F-FF8C-4B48-8FE8-71394779B7DE}">
      <dgm:prSet/>
      <dgm:spPr/>
      <dgm:t>
        <a:bodyPr/>
        <a:lstStyle/>
        <a:p>
          <a:r>
            <a:rPr lang="en-US" dirty="0"/>
            <a:t>Arbiter stages download files</a:t>
          </a:r>
        </a:p>
      </dgm:t>
    </dgm:pt>
    <dgm:pt modelId="{4E594BCF-7521-4458-B9B5-EB0FDC5807BD}" type="parTrans" cxnId="{482FAD36-83A4-46AF-870F-FE31F8C6A854}">
      <dgm:prSet/>
      <dgm:spPr/>
      <dgm:t>
        <a:bodyPr/>
        <a:lstStyle/>
        <a:p>
          <a:endParaRPr lang="en-US"/>
        </a:p>
      </dgm:t>
    </dgm:pt>
    <dgm:pt modelId="{5316A961-C019-4F77-8491-57A0E279A850}" type="sibTrans" cxnId="{482FAD36-83A4-46AF-870F-FE31F8C6A854}">
      <dgm:prSet/>
      <dgm:spPr/>
      <dgm:t>
        <a:bodyPr/>
        <a:lstStyle/>
        <a:p>
          <a:endParaRPr lang="en-US"/>
        </a:p>
      </dgm:t>
    </dgm:pt>
    <dgm:pt modelId="{4A124299-699E-4099-8044-6902AE609600}" type="pres">
      <dgm:prSet presAssocID="{639446CF-E261-473A-A080-61971173ED08}" presName="Name0" presStyleCnt="0">
        <dgm:presLayoutVars>
          <dgm:dir/>
          <dgm:animLvl val="lvl"/>
          <dgm:resizeHandles val="exact"/>
        </dgm:presLayoutVars>
      </dgm:prSet>
      <dgm:spPr/>
    </dgm:pt>
    <dgm:pt modelId="{51CE1F65-88DA-450C-9002-22E46D0631D2}" type="pres">
      <dgm:prSet presAssocID="{E570D444-E90F-42CB-BA04-61615FB10824}" presName="parTxOnly" presStyleLbl="node1" presStyleIdx="0" presStyleCnt="6" custScaleX="123066" custScaleY="142451" custLinFactNeighborX="-3017">
        <dgm:presLayoutVars>
          <dgm:chMax val="0"/>
          <dgm:chPref val="0"/>
          <dgm:bulletEnabled val="1"/>
        </dgm:presLayoutVars>
      </dgm:prSet>
      <dgm:spPr/>
    </dgm:pt>
    <dgm:pt modelId="{ECB2DEF5-DCF0-401A-95F5-EFC3D56658D3}" type="pres">
      <dgm:prSet presAssocID="{E86A6858-0967-48A3-A5CD-F4B3730DC374}" presName="parTxOnlySpace" presStyleCnt="0"/>
      <dgm:spPr/>
    </dgm:pt>
    <dgm:pt modelId="{EC955643-B422-4BC4-965B-02B14365507E}" type="pres">
      <dgm:prSet presAssocID="{5439DB9E-9E6E-4499-8526-00939E5814BB}" presName="parTxOnly" presStyleLbl="node1" presStyleIdx="1" presStyleCnt="6">
        <dgm:presLayoutVars>
          <dgm:chMax val="0"/>
          <dgm:chPref val="0"/>
          <dgm:bulletEnabled val="1"/>
        </dgm:presLayoutVars>
      </dgm:prSet>
      <dgm:spPr/>
    </dgm:pt>
    <dgm:pt modelId="{0F802207-EFFF-4648-A7BC-01BDA2F3F610}" type="pres">
      <dgm:prSet presAssocID="{6C250957-9F30-40A0-9076-99A473937FC3}" presName="parTxOnlySpace" presStyleCnt="0"/>
      <dgm:spPr/>
    </dgm:pt>
    <dgm:pt modelId="{33A74023-E6B0-4380-A2BF-2E9D1CC9C0E9}" type="pres">
      <dgm:prSet presAssocID="{C1F751D9-7C52-4706-8D5C-90822E4DDE9A}" presName="parTxOnly" presStyleLbl="node1" presStyleIdx="2" presStyleCnt="6">
        <dgm:presLayoutVars>
          <dgm:chMax val="0"/>
          <dgm:chPref val="0"/>
          <dgm:bulletEnabled val="1"/>
        </dgm:presLayoutVars>
      </dgm:prSet>
      <dgm:spPr/>
    </dgm:pt>
    <dgm:pt modelId="{1C82EC55-6AEC-4DD0-AEBF-307A245DD4FB}" type="pres">
      <dgm:prSet presAssocID="{94397FB3-F9AC-4209-ABDA-B55C7919F2AE}" presName="parTxOnlySpace" presStyleCnt="0"/>
      <dgm:spPr/>
    </dgm:pt>
    <dgm:pt modelId="{0CCDC3FA-A953-40B5-A87C-4B73C83355F2}" type="pres">
      <dgm:prSet presAssocID="{2BC71445-323D-4A2C-9A25-07BE02BD04E5}" presName="parTxOnly" presStyleLbl="node1" presStyleIdx="3" presStyleCnt="6">
        <dgm:presLayoutVars>
          <dgm:chMax val="0"/>
          <dgm:chPref val="0"/>
          <dgm:bulletEnabled val="1"/>
        </dgm:presLayoutVars>
      </dgm:prSet>
      <dgm:spPr/>
    </dgm:pt>
    <dgm:pt modelId="{903A0650-51DA-4AF2-800D-B8F2289C0A84}" type="pres">
      <dgm:prSet presAssocID="{2271B0F7-494C-498F-9B46-AB19FEC93F75}" presName="parTxOnlySpace" presStyleCnt="0"/>
      <dgm:spPr/>
    </dgm:pt>
    <dgm:pt modelId="{6FA7A33F-4F95-41AF-B4A1-42662560FA5C}" type="pres">
      <dgm:prSet presAssocID="{C0F94CFA-F0C6-4AE5-84A7-C66783459105}" presName="parTxOnly" presStyleLbl="node1" presStyleIdx="4" presStyleCnt="6">
        <dgm:presLayoutVars>
          <dgm:chMax val="0"/>
          <dgm:chPref val="0"/>
          <dgm:bulletEnabled val="1"/>
        </dgm:presLayoutVars>
      </dgm:prSet>
      <dgm:spPr/>
    </dgm:pt>
    <dgm:pt modelId="{708D5CB1-8FE6-4F61-8C89-22AE2FFBF2FC}" type="pres">
      <dgm:prSet presAssocID="{BB928815-04FD-47B8-85EC-E34DF8E745EB}" presName="parTxOnlySpace" presStyleCnt="0"/>
      <dgm:spPr/>
    </dgm:pt>
    <dgm:pt modelId="{F8E7F03A-61AE-4C47-AE5C-FFD19E600DCD}" type="pres">
      <dgm:prSet presAssocID="{3DD1EA0F-FF8C-4B48-8FE8-71394779B7DE}" presName="parTxOnly" presStyleLbl="node1" presStyleIdx="5" presStyleCnt="6">
        <dgm:presLayoutVars>
          <dgm:chMax val="0"/>
          <dgm:chPref val="0"/>
          <dgm:bulletEnabled val="1"/>
        </dgm:presLayoutVars>
      </dgm:prSet>
      <dgm:spPr/>
    </dgm:pt>
  </dgm:ptLst>
  <dgm:cxnLst>
    <dgm:cxn modelId="{430BC410-A176-4CB7-ABEB-703C24E7E9B1}" type="presOf" srcId="{639446CF-E261-473A-A080-61971173ED08}" destId="{4A124299-699E-4099-8044-6902AE609600}" srcOrd="0" destOrd="0" presId="urn:microsoft.com/office/officeart/2005/8/layout/chevron1"/>
    <dgm:cxn modelId="{B9D3A11C-8D9A-49B1-AB96-A79199DC0FDD}" type="presOf" srcId="{C1F751D9-7C52-4706-8D5C-90822E4DDE9A}" destId="{33A74023-E6B0-4380-A2BF-2E9D1CC9C0E9}" srcOrd="0" destOrd="0" presId="urn:microsoft.com/office/officeart/2005/8/layout/chevron1"/>
    <dgm:cxn modelId="{2390CB1C-F545-4B95-B59A-FB001F641E1F}" type="presOf" srcId="{2BC71445-323D-4A2C-9A25-07BE02BD04E5}" destId="{0CCDC3FA-A953-40B5-A87C-4B73C83355F2}" srcOrd="0" destOrd="0" presId="urn:microsoft.com/office/officeart/2005/8/layout/chevron1"/>
    <dgm:cxn modelId="{F5A96223-D079-4340-BCAC-6A3E999B0A19}" srcId="{639446CF-E261-473A-A080-61971173ED08}" destId="{C0F94CFA-F0C6-4AE5-84A7-C66783459105}" srcOrd="4" destOrd="0" parTransId="{F3AF7295-A18E-4986-B050-50BDF64A7552}" sibTransId="{BB928815-04FD-47B8-85EC-E34DF8E745EB}"/>
    <dgm:cxn modelId="{482FAD36-83A4-46AF-870F-FE31F8C6A854}" srcId="{639446CF-E261-473A-A080-61971173ED08}" destId="{3DD1EA0F-FF8C-4B48-8FE8-71394779B7DE}" srcOrd="5" destOrd="0" parTransId="{4E594BCF-7521-4458-B9B5-EB0FDC5807BD}" sibTransId="{5316A961-C019-4F77-8491-57A0E279A850}"/>
    <dgm:cxn modelId="{E6496041-A01A-471B-B24E-27700393E3E8}" srcId="{639446CF-E261-473A-A080-61971173ED08}" destId="{E570D444-E90F-42CB-BA04-61615FB10824}" srcOrd="0" destOrd="0" parTransId="{1D86C588-AB28-4273-A5D0-348AF0D8EBDF}" sibTransId="{E86A6858-0967-48A3-A5CD-F4B3730DC374}"/>
    <dgm:cxn modelId="{C8FD5A8F-4B12-42B4-A406-B286F5875F06}" type="presOf" srcId="{E570D444-E90F-42CB-BA04-61615FB10824}" destId="{51CE1F65-88DA-450C-9002-22E46D0631D2}" srcOrd="0" destOrd="0" presId="urn:microsoft.com/office/officeart/2005/8/layout/chevron1"/>
    <dgm:cxn modelId="{D40E8792-8CBD-42B5-8AB7-05F6C91FD352}" srcId="{639446CF-E261-473A-A080-61971173ED08}" destId="{5439DB9E-9E6E-4499-8526-00939E5814BB}" srcOrd="1" destOrd="0" parTransId="{D1599136-926D-4ADB-B786-875C34576091}" sibTransId="{6C250957-9F30-40A0-9076-99A473937FC3}"/>
    <dgm:cxn modelId="{722710A0-327D-44BA-BF6D-51811AFCF656}" srcId="{639446CF-E261-473A-A080-61971173ED08}" destId="{C1F751D9-7C52-4706-8D5C-90822E4DDE9A}" srcOrd="2" destOrd="0" parTransId="{42B66341-9509-447B-8B51-9E5046FA2137}" sibTransId="{94397FB3-F9AC-4209-ABDA-B55C7919F2AE}"/>
    <dgm:cxn modelId="{8B408AA6-8E80-4DA2-849E-7C9F77CD09B7}" type="presOf" srcId="{C0F94CFA-F0C6-4AE5-84A7-C66783459105}" destId="{6FA7A33F-4F95-41AF-B4A1-42662560FA5C}" srcOrd="0" destOrd="0" presId="urn:microsoft.com/office/officeart/2005/8/layout/chevron1"/>
    <dgm:cxn modelId="{F5AF47CC-300A-4BA9-9F98-2D9471559C98}" srcId="{639446CF-E261-473A-A080-61971173ED08}" destId="{2BC71445-323D-4A2C-9A25-07BE02BD04E5}" srcOrd="3" destOrd="0" parTransId="{CD16BCC5-0302-40C8-B4F0-09BD6B4EE2CC}" sibTransId="{2271B0F7-494C-498F-9B46-AB19FEC93F75}"/>
    <dgm:cxn modelId="{D42354E0-C619-475F-97F8-93D03B91BD98}" type="presOf" srcId="{3DD1EA0F-FF8C-4B48-8FE8-71394779B7DE}" destId="{F8E7F03A-61AE-4C47-AE5C-FFD19E600DCD}" srcOrd="0" destOrd="0" presId="urn:microsoft.com/office/officeart/2005/8/layout/chevron1"/>
    <dgm:cxn modelId="{76167DF0-B243-49B2-AE1D-ED25B0C4078B}" type="presOf" srcId="{5439DB9E-9E6E-4499-8526-00939E5814BB}" destId="{EC955643-B422-4BC4-965B-02B14365507E}" srcOrd="0" destOrd="0" presId="urn:microsoft.com/office/officeart/2005/8/layout/chevron1"/>
    <dgm:cxn modelId="{2FE6F7C1-33FD-4F07-B839-121F272D9E56}" type="presParOf" srcId="{4A124299-699E-4099-8044-6902AE609600}" destId="{51CE1F65-88DA-450C-9002-22E46D0631D2}" srcOrd="0" destOrd="0" presId="urn:microsoft.com/office/officeart/2005/8/layout/chevron1"/>
    <dgm:cxn modelId="{C1F0E674-AC32-4D19-8FFE-B0CBF9B286EF}" type="presParOf" srcId="{4A124299-699E-4099-8044-6902AE609600}" destId="{ECB2DEF5-DCF0-401A-95F5-EFC3D56658D3}" srcOrd="1" destOrd="0" presId="urn:microsoft.com/office/officeart/2005/8/layout/chevron1"/>
    <dgm:cxn modelId="{BEEE2BE1-00A3-46BA-867A-63657FD36B32}" type="presParOf" srcId="{4A124299-699E-4099-8044-6902AE609600}" destId="{EC955643-B422-4BC4-965B-02B14365507E}" srcOrd="2" destOrd="0" presId="urn:microsoft.com/office/officeart/2005/8/layout/chevron1"/>
    <dgm:cxn modelId="{67AC75F0-4F53-4539-A1C9-9D82863CF92F}" type="presParOf" srcId="{4A124299-699E-4099-8044-6902AE609600}" destId="{0F802207-EFFF-4648-A7BC-01BDA2F3F610}" srcOrd="3" destOrd="0" presId="urn:microsoft.com/office/officeart/2005/8/layout/chevron1"/>
    <dgm:cxn modelId="{2F53B454-6550-464D-85FD-0999060C045A}" type="presParOf" srcId="{4A124299-699E-4099-8044-6902AE609600}" destId="{33A74023-E6B0-4380-A2BF-2E9D1CC9C0E9}" srcOrd="4" destOrd="0" presId="urn:microsoft.com/office/officeart/2005/8/layout/chevron1"/>
    <dgm:cxn modelId="{0705BE9B-0653-46CE-95A5-8BAE3D8D1137}" type="presParOf" srcId="{4A124299-699E-4099-8044-6902AE609600}" destId="{1C82EC55-6AEC-4DD0-AEBF-307A245DD4FB}" srcOrd="5" destOrd="0" presId="urn:microsoft.com/office/officeart/2005/8/layout/chevron1"/>
    <dgm:cxn modelId="{B187FB3A-4EEB-4D28-B6A3-A70F51AD53E1}" type="presParOf" srcId="{4A124299-699E-4099-8044-6902AE609600}" destId="{0CCDC3FA-A953-40B5-A87C-4B73C83355F2}" srcOrd="6" destOrd="0" presId="urn:microsoft.com/office/officeart/2005/8/layout/chevron1"/>
    <dgm:cxn modelId="{9E1174AC-A5BA-49E4-91CB-AC3AB3BF2148}" type="presParOf" srcId="{4A124299-699E-4099-8044-6902AE609600}" destId="{903A0650-51DA-4AF2-800D-B8F2289C0A84}" srcOrd="7" destOrd="0" presId="urn:microsoft.com/office/officeart/2005/8/layout/chevron1"/>
    <dgm:cxn modelId="{67309E6E-AB89-4D5E-B188-8432A71BD93F}" type="presParOf" srcId="{4A124299-699E-4099-8044-6902AE609600}" destId="{6FA7A33F-4F95-41AF-B4A1-42662560FA5C}" srcOrd="8" destOrd="0" presId="urn:microsoft.com/office/officeart/2005/8/layout/chevron1"/>
    <dgm:cxn modelId="{81C562CA-0162-4D6C-B72C-028532A39475}" type="presParOf" srcId="{4A124299-699E-4099-8044-6902AE609600}" destId="{708D5CB1-8FE6-4F61-8C89-22AE2FFBF2FC}" srcOrd="9" destOrd="0" presId="urn:microsoft.com/office/officeart/2005/8/layout/chevron1"/>
    <dgm:cxn modelId="{55021C96-3E73-4878-B7CE-4B8700391468}" type="presParOf" srcId="{4A124299-699E-4099-8044-6902AE609600}" destId="{F8E7F03A-61AE-4C47-AE5C-FFD19E600DCD}"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9BD6C5-1B38-4654-9ADC-4F3819B4545D}"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0FDECD9C-060E-4D66-B6DE-0BBAB179B365}">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rgbClr val="DFDFD9"/>
        </a:solidFill>
        <a:ln w="76200">
          <a:solidFill>
            <a:srgbClr val="9999A9"/>
          </a:solidFill>
        </a:ln>
      </dgm:spPr>
      <dgm:t>
        <a:bodyPr rot="0" spcFirstLastPara="0" vertOverflow="overflow" horzOverflow="overflow" vert="horz" wrap="square" lIns="91440" tIns="45720" rIns="91440" bIns="45720" numCol="1" spcCol="0" rtlCol="0" fromWordArt="0" anchor="ctr" anchorCtr="0" forceAA="0" compatLnSpc="1">
          <a:prstTxWarp prst="textNoShape">
            <a:avLst/>
          </a:prstTxWarp>
        </a:bodyPr>
        <a:lstStyle/>
        <a:p>
          <a:pPr marL="0" algn="ctr" defTabSz="914400" rtl="0" eaLnBrk="1" latinLnBrk="0" hangingPunct="1"/>
          <a:endParaRPr lang="en-US" sz="3200" b="1" kern="1200">
            <a:solidFill>
              <a:schemeClr val="bg1"/>
            </a:solidFill>
            <a:latin typeface="+mn-lt"/>
            <a:ea typeface="+mn-ea"/>
            <a:cs typeface="+mn-cs"/>
          </a:endParaRPr>
        </a:p>
      </dgm:t>
    </dgm:pt>
    <dgm:pt modelId="{B381DE4D-9164-40DD-A10C-BA5E3362E1FD}" type="parTrans" cxnId="{1D7E11E1-6A00-41FF-881E-7D620FD820F8}">
      <dgm:prSet/>
      <dgm:spPr/>
      <dgm:t>
        <a:bodyPr/>
        <a:lstStyle/>
        <a:p>
          <a:endParaRPr lang="en-US">
            <a:solidFill>
              <a:schemeClr val="bg1"/>
            </a:solidFill>
          </a:endParaRPr>
        </a:p>
      </dgm:t>
    </dgm:pt>
    <dgm:pt modelId="{11077520-9AF4-40D6-928D-C7498DE6F166}" type="sibTrans" cxnId="{1D7E11E1-6A00-41FF-881E-7D620FD820F8}">
      <dgm:prSet/>
      <dgm:spPr>
        <a:noFill/>
      </dgm:spPr>
      <dgm:t>
        <a:bodyPr/>
        <a:lstStyle/>
        <a:p>
          <a:endParaRPr lang="en-US">
            <a:solidFill>
              <a:schemeClr val="bg1"/>
            </a:solidFill>
          </a:endParaRPr>
        </a:p>
      </dgm:t>
    </dgm:pt>
    <dgm:pt modelId="{DE121B0A-2606-4BD7-8401-2D4DE2AC03E0}">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rgbClr val="C5C5B8"/>
        </a:solidFill>
        <a:ln w="57150">
          <a:solidFill>
            <a:schemeClr val="tx2"/>
          </a:solidFill>
        </a:ln>
      </dgm:spPr>
      <dgm:t>
        <a:bodyPr rot="0" spcFirstLastPara="0" vertOverflow="overflow" horzOverflow="overflow" vert="horz" wrap="square" lIns="91440" tIns="45720" rIns="91440" bIns="45720" numCol="1" spcCol="0" rtlCol="0" fromWordArt="0" anchor="ctr" anchorCtr="0" forceAA="0" compatLnSpc="1">
          <a:prstTxWarp prst="textNoShape">
            <a:avLst/>
          </a:prstTxWarp>
        </a:bodyPr>
        <a:lstStyle/>
        <a:p>
          <a:pPr marL="0" algn="ctr" defTabSz="914400" rtl="0" eaLnBrk="1" latinLnBrk="0" hangingPunct="1"/>
          <a:r>
            <a:rPr lang="en-US" sz="3200" kern="1200" dirty="0">
              <a:solidFill>
                <a:schemeClr val="bg1"/>
              </a:solidFill>
              <a:latin typeface="+mn-lt"/>
              <a:ea typeface="+mn-ea"/>
              <a:cs typeface="+mn-cs"/>
            </a:rPr>
            <a:t>1</a:t>
          </a:r>
        </a:p>
      </dgm:t>
    </dgm:pt>
    <dgm:pt modelId="{6BC73C20-21A3-4192-A8C5-97516D0A265F}" type="parTrans" cxnId="{A3123B86-7994-4945-9DF0-D67D7438FEA0}">
      <dgm:prSet/>
      <dgm:spPr>
        <a:ln>
          <a:noFill/>
        </a:ln>
      </dgm:spPr>
      <dgm:t>
        <a:bodyPr/>
        <a:lstStyle/>
        <a:p>
          <a:endParaRPr lang="en-US">
            <a:solidFill>
              <a:schemeClr val="bg1"/>
            </a:solidFill>
          </a:endParaRPr>
        </a:p>
      </dgm:t>
    </dgm:pt>
    <dgm:pt modelId="{8BE0F6EF-1A01-46F1-9FBE-9A6732450BA5}" type="sibTrans" cxnId="{A3123B86-7994-4945-9DF0-D67D7438FEA0}">
      <dgm:prSet/>
      <dgm:spPr>
        <a:noFill/>
      </dgm:spPr>
      <dgm:t>
        <a:bodyPr/>
        <a:lstStyle/>
        <a:p>
          <a:endParaRPr lang="en-US">
            <a:solidFill>
              <a:schemeClr val="bg1"/>
            </a:solidFill>
          </a:endParaRPr>
        </a:p>
      </dgm:t>
    </dgm:pt>
    <dgm:pt modelId="{0C73CE91-13C9-47F9-B9E6-337A1879555C}">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1"/>
        </a:solidFill>
        <a:ln w="57150">
          <a:solidFill>
            <a:schemeClr val="accent1">
              <a:lumMod val="75000"/>
            </a:schemeClr>
          </a:solidFill>
        </a:ln>
      </dgm:spPr>
      <dgm:t>
        <a:bodyPr rot="0" spcFirstLastPara="0" vertOverflow="overflow" horzOverflow="overflow" vert="horz" wrap="square" lIns="91440" tIns="45720" rIns="91440" bIns="45720" numCol="1" spcCol="0" rtlCol="0" fromWordArt="0" anchor="ctr" anchorCtr="0" forceAA="0" compatLnSpc="1">
          <a:prstTxWarp prst="textNoShape">
            <a:avLst/>
          </a:prstTxWarp>
        </a:bodyPr>
        <a:lstStyle/>
        <a:p>
          <a:pPr marL="0" algn="ctr" defTabSz="914400" rtl="0" eaLnBrk="1" latinLnBrk="0" hangingPunct="1"/>
          <a:r>
            <a:rPr lang="en-US" sz="3200" kern="1200" dirty="0">
              <a:solidFill>
                <a:schemeClr val="bg1"/>
              </a:solidFill>
              <a:latin typeface="+mn-lt"/>
              <a:ea typeface="+mn-ea"/>
              <a:cs typeface="+mn-cs"/>
            </a:rPr>
            <a:t>2</a:t>
          </a:r>
        </a:p>
      </dgm:t>
    </dgm:pt>
    <dgm:pt modelId="{7AACAB3A-1CA6-437E-A22C-2DED2E5BC709}" type="parTrans" cxnId="{AD4B77C2-BA63-422C-BAB0-53F3F3C3B178}">
      <dgm:prSet/>
      <dgm:spPr>
        <a:ln>
          <a:noFill/>
        </a:ln>
      </dgm:spPr>
      <dgm:t>
        <a:bodyPr/>
        <a:lstStyle/>
        <a:p>
          <a:endParaRPr lang="en-US">
            <a:solidFill>
              <a:schemeClr val="bg1"/>
            </a:solidFill>
          </a:endParaRPr>
        </a:p>
      </dgm:t>
    </dgm:pt>
    <dgm:pt modelId="{BB0E9D27-2C62-4A23-BFE0-BAF5D1DE7A50}" type="sibTrans" cxnId="{AD4B77C2-BA63-422C-BAB0-53F3F3C3B178}">
      <dgm:prSet/>
      <dgm:spPr>
        <a:noFill/>
      </dgm:spPr>
      <dgm:t>
        <a:bodyPr/>
        <a:lstStyle/>
        <a:p>
          <a:endParaRPr lang="en-US">
            <a:solidFill>
              <a:schemeClr val="bg1"/>
            </a:solidFill>
          </a:endParaRPr>
        </a:p>
      </dgm:t>
    </dgm:pt>
    <dgm:pt modelId="{4FBF1BEC-34B5-49F0-BC8A-DA2CE09BC7BF}">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2"/>
        </a:solidFill>
        <a:ln w="57150">
          <a:solidFill>
            <a:schemeClr val="accent2">
              <a:lumMod val="75000"/>
            </a:schemeClr>
          </a:solidFill>
        </a:ln>
      </dgm:spPr>
      <dgm:t>
        <a:bodyPr rot="0" spcFirstLastPara="0" vertOverflow="overflow" horzOverflow="overflow" vert="horz" wrap="square" lIns="91440" tIns="45720" rIns="91440" bIns="45720" numCol="1" spcCol="0" rtlCol="0" fromWordArt="0" anchor="ctr" anchorCtr="0" forceAA="0" compatLnSpc="1">
          <a:prstTxWarp prst="textNoShape">
            <a:avLst/>
          </a:prstTxWarp>
        </a:bodyPr>
        <a:lstStyle/>
        <a:p>
          <a:pPr marL="0" algn="ctr" defTabSz="914400" rtl="0" eaLnBrk="1" latinLnBrk="0" hangingPunct="1"/>
          <a:r>
            <a:rPr lang="en-US" sz="3200" kern="1200">
              <a:solidFill>
                <a:schemeClr val="bg1"/>
              </a:solidFill>
              <a:latin typeface="+mn-lt"/>
              <a:ea typeface="+mn-ea"/>
              <a:cs typeface="+mn-cs"/>
            </a:rPr>
            <a:t>3</a:t>
          </a:r>
        </a:p>
      </dgm:t>
    </dgm:pt>
    <dgm:pt modelId="{5F6BE6C4-38A4-403E-AD33-6B233D0BD313}" type="parTrans" cxnId="{9E7EBD9B-B765-4B87-88F4-95FA253DF799}">
      <dgm:prSet/>
      <dgm:spPr>
        <a:ln>
          <a:noFill/>
        </a:ln>
      </dgm:spPr>
      <dgm:t>
        <a:bodyPr/>
        <a:lstStyle/>
        <a:p>
          <a:endParaRPr lang="en-US">
            <a:solidFill>
              <a:schemeClr val="bg1"/>
            </a:solidFill>
          </a:endParaRPr>
        </a:p>
      </dgm:t>
    </dgm:pt>
    <dgm:pt modelId="{BDE90464-4BF3-444C-949F-670DB097DF17}" type="sibTrans" cxnId="{9E7EBD9B-B765-4B87-88F4-95FA253DF799}">
      <dgm:prSet/>
      <dgm:spPr>
        <a:noFill/>
      </dgm:spPr>
      <dgm:t>
        <a:bodyPr/>
        <a:lstStyle/>
        <a:p>
          <a:endParaRPr lang="en-US">
            <a:solidFill>
              <a:schemeClr val="bg1"/>
            </a:solidFill>
          </a:endParaRPr>
        </a:p>
      </dgm:t>
    </dgm:pt>
    <dgm:pt modelId="{4D0DFF39-27BD-4514-99E6-ED1B0C7F89FD}">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5"/>
        </a:solidFill>
        <a:ln w="57150">
          <a:solidFill>
            <a:schemeClr val="accent5">
              <a:lumMod val="75000"/>
            </a:schemeClr>
          </a:solidFill>
        </a:ln>
      </dgm:spPr>
      <dgm:t>
        <a:bodyPr rot="0" spcFirstLastPara="0" vertOverflow="overflow" horzOverflow="overflow" vert="horz" wrap="square" lIns="91440" tIns="45720" rIns="91440" bIns="45720" numCol="1" spcCol="0" rtlCol="0" fromWordArt="0" anchor="ctr" anchorCtr="0" forceAA="0" compatLnSpc="1">
          <a:prstTxWarp prst="textNoShape">
            <a:avLst/>
          </a:prstTxWarp>
        </a:bodyPr>
        <a:lstStyle/>
        <a:p>
          <a:pPr marL="0" algn="ctr" defTabSz="914400" rtl="0" eaLnBrk="1" latinLnBrk="0" hangingPunct="1"/>
          <a:r>
            <a:rPr lang="en-US" sz="3200" kern="1200" dirty="0">
              <a:solidFill>
                <a:schemeClr val="bg1"/>
              </a:solidFill>
              <a:latin typeface="+mn-lt"/>
              <a:ea typeface="+mn-ea"/>
              <a:cs typeface="+mn-cs"/>
            </a:rPr>
            <a:t>4</a:t>
          </a:r>
        </a:p>
      </dgm:t>
    </dgm:pt>
    <dgm:pt modelId="{4DB372E0-5BBC-48A5-AE0B-89E8D592FEFE}" type="parTrans" cxnId="{D9E5AB3A-C978-468F-8F77-C18A2AFA7FF3}">
      <dgm:prSet/>
      <dgm:spPr>
        <a:ln>
          <a:noFill/>
        </a:ln>
      </dgm:spPr>
      <dgm:t>
        <a:bodyPr/>
        <a:lstStyle/>
        <a:p>
          <a:endParaRPr lang="en-US">
            <a:solidFill>
              <a:schemeClr val="bg1"/>
            </a:solidFill>
          </a:endParaRPr>
        </a:p>
      </dgm:t>
    </dgm:pt>
    <dgm:pt modelId="{4B86D5B3-E84D-477C-9B2F-B7732D005B25}" type="sibTrans" cxnId="{D9E5AB3A-C978-468F-8F77-C18A2AFA7FF3}">
      <dgm:prSet/>
      <dgm:spPr>
        <a:noFill/>
      </dgm:spPr>
      <dgm:t>
        <a:bodyPr/>
        <a:lstStyle/>
        <a:p>
          <a:endParaRPr lang="en-US">
            <a:solidFill>
              <a:schemeClr val="bg1"/>
            </a:solidFill>
          </a:endParaRPr>
        </a:p>
      </dgm:t>
    </dgm:pt>
    <dgm:pt modelId="{F40CEFF9-C49F-4D1A-AE5C-D8D2B9971ABD}">
      <dgm:prSet phldrT="[Text]" custT="1">
        <dgm:style>
          <a:lnRef idx="2">
            <a:schemeClr val="accent1">
              <a:shade val="50000"/>
            </a:schemeClr>
          </a:lnRef>
          <a:fillRef idx="1">
            <a:schemeClr val="accent1"/>
          </a:fillRef>
          <a:effectRef idx="0">
            <a:schemeClr val="accent1"/>
          </a:effectRef>
          <a:fontRef idx="minor">
            <a:schemeClr val="lt1"/>
          </a:fontRef>
        </dgm:style>
      </dgm:prSet>
      <dgm:spPr>
        <a:solidFill>
          <a:schemeClr val="accent3">
            <a:lumMod val="75000"/>
          </a:schemeClr>
        </a:solidFill>
        <a:ln w="57150">
          <a:solidFill>
            <a:schemeClr val="accent6">
              <a:lumMod val="75000"/>
            </a:schemeClr>
          </a:solidFill>
        </a:ln>
      </dgm:spPr>
      <dgm:t>
        <a:bodyPr rot="0" spcFirstLastPara="0" vertOverflow="overflow" horzOverflow="overflow" vert="horz" wrap="square" lIns="91440" tIns="45720" rIns="91440" bIns="45720" numCol="1" spcCol="0" rtlCol="0" fromWordArt="0" anchor="ctr" anchorCtr="0" forceAA="0" compatLnSpc="1">
          <a:prstTxWarp prst="textNoShape">
            <a:avLst/>
          </a:prstTxWarp>
        </a:bodyPr>
        <a:lstStyle/>
        <a:p>
          <a:pPr marL="0" algn="ctr" defTabSz="914400" rtl="0" eaLnBrk="1" latinLnBrk="0" hangingPunct="1"/>
          <a:r>
            <a:rPr lang="en-US" sz="3200" kern="1200" dirty="0">
              <a:solidFill>
                <a:schemeClr val="bg1"/>
              </a:solidFill>
              <a:latin typeface="+mn-lt"/>
              <a:ea typeface="+mn-ea"/>
              <a:cs typeface="+mn-cs"/>
            </a:rPr>
            <a:t>5</a:t>
          </a:r>
        </a:p>
      </dgm:t>
    </dgm:pt>
    <dgm:pt modelId="{738F63C7-69F0-4FEA-893F-8BEF4BEA5FF6}" type="parTrans" cxnId="{06B7D766-2E4E-4221-BB14-FBA16297DE5B}">
      <dgm:prSet/>
      <dgm:spPr>
        <a:ln>
          <a:noFill/>
        </a:ln>
      </dgm:spPr>
      <dgm:t>
        <a:bodyPr/>
        <a:lstStyle/>
        <a:p>
          <a:endParaRPr lang="en-US">
            <a:solidFill>
              <a:schemeClr val="bg1"/>
            </a:solidFill>
          </a:endParaRPr>
        </a:p>
      </dgm:t>
    </dgm:pt>
    <dgm:pt modelId="{9D9164C4-FC05-48E3-8D59-921CF579FE4A}" type="sibTrans" cxnId="{06B7D766-2E4E-4221-BB14-FBA16297DE5B}">
      <dgm:prSet/>
      <dgm:spPr/>
      <dgm:t>
        <a:bodyPr/>
        <a:lstStyle/>
        <a:p>
          <a:endParaRPr lang="en-US">
            <a:solidFill>
              <a:schemeClr val="bg1"/>
            </a:solidFill>
          </a:endParaRPr>
        </a:p>
      </dgm:t>
    </dgm:pt>
    <dgm:pt modelId="{A22DEAB6-EA35-4BDF-BCA8-2B09716F3A95}" type="pres">
      <dgm:prSet presAssocID="{9D9BD6C5-1B38-4654-9ADC-4F3819B4545D}" presName="cycle" presStyleCnt="0">
        <dgm:presLayoutVars>
          <dgm:chMax val="1"/>
          <dgm:dir/>
          <dgm:animLvl val="ctr"/>
          <dgm:resizeHandles val="exact"/>
        </dgm:presLayoutVars>
      </dgm:prSet>
      <dgm:spPr/>
    </dgm:pt>
    <dgm:pt modelId="{34C5EE08-8987-4976-90FC-6FED64FE0577}" type="pres">
      <dgm:prSet presAssocID="{0FDECD9C-060E-4D66-B6DE-0BBAB179B365}" presName="centerShape" presStyleLbl="node0" presStyleIdx="0" presStyleCnt="1" custLinFactNeighborX="50" custLinFactNeighborY="-16"/>
      <dgm:spPr/>
    </dgm:pt>
    <dgm:pt modelId="{B5402ADC-F7ED-460B-A9C6-D99FBECB9232}" type="pres">
      <dgm:prSet presAssocID="{6BC73C20-21A3-4192-A8C5-97516D0A265F}" presName="Name9" presStyleLbl="parChTrans1D2" presStyleIdx="0" presStyleCnt="5"/>
      <dgm:spPr/>
    </dgm:pt>
    <dgm:pt modelId="{DFDE2FA0-3994-4599-9E33-6F4168DF3AF8}" type="pres">
      <dgm:prSet presAssocID="{6BC73C20-21A3-4192-A8C5-97516D0A265F}" presName="connTx" presStyleLbl="parChTrans1D2" presStyleIdx="0" presStyleCnt="5"/>
      <dgm:spPr/>
    </dgm:pt>
    <dgm:pt modelId="{6AB4DF9B-6E8F-4F75-9A5F-D146A3D56669}" type="pres">
      <dgm:prSet presAssocID="{DE121B0A-2606-4BD7-8401-2D4DE2AC03E0}" presName="node" presStyleLbl="node1" presStyleIdx="0" presStyleCnt="5" custScaleX="57310" custScaleY="57310" custRadScaleRad="102872" custRadScaleInc="188">
        <dgm:presLayoutVars>
          <dgm:bulletEnabled val="1"/>
        </dgm:presLayoutVars>
      </dgm:prSet>
      <dgm:spPr/>
    </dgm:pt>
    <dgm:pt modelId="{DBF8EB02-37E7-4786-91FD-3103A8E76AE5}" type="pres">
      <dgm:prSet presAssocID="{7AACAB3A-1CA6-437E-A22C-2DED2E5BC709}" presName="Name9" presStyleLbl="parChTrans1D2" presStyleIdx="1" presStyleCnt="5"/>
      <dgm:spPr/>
    </dgm:pt>
    <dgm:pt modelId="{DE179C8B-BB1B-4298-A153-79AEC735E12A}" type="pres">
      <dgm:prSet presAssocID="{7AACAB3A-1CA6-437E-A22C-2DED2E5BC709}" presName="connTx" presStyleLbl="parChTrans1D2" presStyleIdx="1" presStyleCnt="5"/>
      <dgm:spPr/>
    </dgm:pt>
    <dgm:pt modelId="{6AD0F53D-60CF-4E05-BD9F-D7FCFF1B1164}" type="pres">
      <dgm:prSet presAssocID="{0C73CE91-13C9-47F9-B9E6-337A1879555C}" presName="node" presStyleLbl="node1" presStyleIdx="1" presStyleCnt="5" custScaleX="57310" custScaleY="57310" custRadScaleRad="105692" custRadScaleInc="2153">
        <dgm:presLayoutVars>
          <dgm:bulletEnabled val="1"/>
        </dgm:presLayoutVars>
      </dgm:prSet>
      <dgm:spPr/>
    </dgm:pt>
    <dgm:pt modelId="{E8556FC2-1959-4697-8439-0843C5593147}" type="pres">
      <dgm:prSet presAssocID="{5F6BE6C4-38A4-403E-AD33-6B233D0BD313}" presName="Name9" presStyleLbl="parChTrans1D2" presStyleIdx="2" presStyleCnt="5"/>
      <dgm:spPr/>
    </dgm:pt>
    <dgm:pt modelId="{DED6145F-411F-4158-BA7B-3201A1E810B1}" type="pres">
      <dgm:prSet presAssocID="{5F6BE6C4-38A4-403E-AD33-6B233D0BD313}" presName="connTx" presStyleLbl="parChTrans1D2" presStyleIdx="2" presStyleCnt="5"/>
      <dgm:spPr/>
    </dgm:pt>
    <dgm:pt modelId="{DCC8631D-1C5B-49D6-A399-73AAB6B9A331}" type="pres">
      <dgm:prSet presAssocID="{4FBF1BEC-34B5-49F0-BC8A-DA2CE09BC7BF}" presName="node" presStyleLbl="node1" presStyleIdx="2" presStyleCnt="5" custScaleX="57310" custScaleY="57310" custRadScaleRad="101811" custRadScaleInc="1013">
        <dgm:presLayoutVars>
          <dgm:bulletEnabled val="1"/>
        </dgm:presLayoutVars>
      </dgm:prSet>
      <dgm:spPr/>
    </dgm:pt>
    <dgm:pt modelId="{D0E9B6E3-2ABA-474E-B6C3-F3659FBDF2A8}" type="pres">
      <dgm:prSet presAssocID="{4DB372E0-5BBC-48A5-AE0B-89E8D592FEFE}" presName="Name9" presStyleLbl="parChTrans1D2" presStyleIdx="3" presStyleCnt="5"/>
      <dgm:spPr/>
    </dgm:pt>
    <dgm:pt modelId="{A27EF12C-8EDC-4544-A61E-B41457CB09E9}" type="pres">
      <dgm:prSet presAssocID="{4DB372E0-5BBC-48A5-AE0B-89E8D592FEFE}" presName="connTx" presStyleLbl="parChTrans1D2" presStyleIdx="3" presStyleCnt="5"/>
      <dgm:spPr/>
    </dgm:pt>
    <dgm:pt modelId="{1224D329-AB6D-47BE-89B7-C75DD6558D52}" type="pres">
      <dgm:prSet presAssocID="{4D0DFF39-27BD-4514-99E6-ED1B0C7F89FD}" presName="node" presStyleLbl="node1" presStyleIdx="3" presStyleCnt="5" custScaleX="57310" custScaleY="57310" custRadScaleRad="102212" custRadScaleInc="-263">
        <dgm:presLayoutVars>
          <dgm:bulletEnabled val="1"/>
        </dgm:presLayoutVars>
      </dgm:prSet>
      <dgm:spPr/>
    </dgm:pt>
    <dgm:pt modelId="{96675D40-010E-427F-8333-7A5AFAE8C748}" type="pres">
      <dgm:prSet presAssocID="{738F63C7-69F0-4FEA-893F-8BEF4BEA5FF6}" presName="Name9" presStyleLbl="parChTrans1D2" presStyleIdx="4" presStyleCnt="5"/>
      <dgm:spPr/>
    </dgm:pt>
    <dgm:pt modelId="{144CF9E3-52AE-4749-A369-0816368F0265}" type="pres">
      <dgm:prSet presAssocID="{738F63C7-69F0-4FEA-893F-8BEF4BEA5FF6}" presName="connTx" presStyleLbl="parChTrans1D2" presStyleIdx="4" presStyleCnt="5"/>
      <dgm:spPr/>
    </dgm:pt>
    <dgm:pt modelId="{5D511413-1BFE-43B9-B5D4-0C8095DB77F1}" type="pres">
      <dgm:prSet presAssocID="{F40CEFF9-C49F-4D1A-AE5C-D8D2B9971ABD}" presName="node" presStyleLbl="node1" presStyleIdx="4" presStyleCnt="5" custScaleX="57310" custScaleY="57310" custRadScaleRad="110492" custRadScaleInc="9392">
        <dgm:presLayoutVars>
          <dgm:bulletEnabled val="1"/>
        </dgm:presLayoutVars>
      </dgm:prSet>
      <dgm:spPr/>
    </dgm:pt>
  </dgm:ptLst>
  <dgm:cxnLst>
    <dgm:cxn modelId="{DE399C02-15A5-4ED6-992B-C8197712D04E}" type="presOf" srcId="{6BC73C20-21A3-4192-A8C5-97516D0A265F}" destId="{B5402ADC-F7ED-460B-A9C6-D99FBECB9232}" srcOrd="0" destOrd="0" presId="urn:microsoft.com/office/officeart/2005/8/layout/radial1"/>
    <dgm:cxn modelId="{DF167A1D-7C65-4EFE-A1E0-9CC3A7FACAD0}" type="presOf" srcId="{7AACAB3A-1CA6-437E-A22C-2DED2E5BC709}" destId="{DE179C8B-BB1B-4298-A153-79AEC735E12A}" srcOrd="1" destOrd="0" presId="urn:microsoft.com/office/officeart/2005/8/layout/radial1"/>
    <dgm:cxn modelId="{5E73451E-B6DB-4E1C-AD75-2F1F9153A271}" type="presOf" srcId="{738F63C7-69F0-4FEA-893F-8BEF4BEA5FF6}" destId="{96675D40-010E-427F-8333-7A5AFAE8C748}" srcOrd="0" destOrd="0" presId="urn:microsoft.com/office/officeart/2005/8/layout/radial1"/>
    <dgm:cxn modelId="{96943C3A-FBF5-4EA8-841E-8349B0BE6CAB}" type="presOf" srcId="{4DB372E0-5BBC-48A5-AE0B-89E8D592FEFE}" destId="{A27EF12C-8EDC-4544-A61E-B41457CB09E9}" srcOrd="1" destOrd="0" presId="urn:microsoft.com/office/officeart/2005/8/layout/radial1"/>
    <dgm:cxn modelId="{D9E5AB3A-C978-468F-8F77-C18A2AFA7FF3}" srcId="{0FDECD9C-060E-4D66-B6DE-0BBAB179B365}" destId="{4D0DFF39-27BD-4514-99E6-ED1B0C7F89FD}" srcOrd="3" destOrd="0" parTransId="{4DB372E0-5BBC-48A5-AE0B-89E8D592FEFE}" sibTransId="{4B86D5B3-E84D-477C-9B2F-B7732D005B25}"/>
    <dgm:cxn modelId="{06B7D766-2E4E-4221-BB14-FBA16297DE5B}" srcId="{0FDECD9C-060E-4D66-B6DE-0BBAB179B365}" destId="{F40CEFF9-C49F-4D1A-AE5C-D8D2B9971ABD}" srcOrd="4" destOrd="0" parTransId="{738F63C7-69F0-4FEA-893F-8BEF4BEA5FF6}" sibTransId="{9D9164C4-FC05-48E3-8D59-921CF579FE4A}"/>
    <dgm:cxn modelId="{5D92F34A-ADC2-4827-BE19-2F905A97FD6E}" type="presOf" srcId="{0C73CE91-13C9-47F9-B9E6-337A1879555C}" destId="{6AD0F53D-60CF-4E05-BD9F-D7FCFF1B1164}" srcOrd="0" destOrd="0" presId="urn:microsoft.com/office/officeart/2005/8/layout/radial1"/>
    <dgm:cxn modelId="{1B886972-8E59-4D52-945C-39C6F307B129}" type="presOf" srcId="{4D0DFF39-27BD-4514-99E6-ED1B0C7F89FD}" destId="{1224D329-AB6D-47BE-89B7-C75DD6558D52}" srcOrd="0" destOrd="0" presId="urn:microsoft.com/office/officeart/2005/8/layout/radial1"/>
    <dgm:cxn modelId="{D32B4653-4DDA-4557-9F09-4C56A8A7E65D}" type="presOf" srcId="{7AACAB3A-1CA6-437E-A22C-2DED2E5BC709}" destId="{DBF8EB02-37E7-4786-91FD-3103A8E76AE5}" srcOrd="0" destOrd="0" presId="urn:microsoft.com/office/officeart/2005/8/layout/radial1"/>
    <dgm:cxn modelId="{A3123B86-7994-4945-9DF0-D67D7438FEA0}" srcId="{0FDECD9C-060E-4D66-B6DE-0BBAB179B365}" destId="{DE121B0A-2606-4BD7-8401-2D4DE2AC03E0}" srcOrd="0" destOrd="0" parTransId="{6BC73C20-21A3-4192-A8C5-97516D0A265F}" sibTransId="{8BE0F6EF-1A01-46F1-9FBE-9A6732450BA5}"/>
    <dgm:cxn modelId="{C6D5FE88-755A-4CC1-A359-A3C78B82F233}" type="presOf" srcId="{0FDECD9C-060E-4D66-B6DE-0BBAB179B365}" destId="{34C5EE08-8987-4976-90FC-6FED64FE0577}" srcOrd="0" destOrd="0" presId="urn:microsoft.com/office/officeart/2005/8/layout/radial1"/>
    <dgm:cxn modelId="{9E7EBD9B-B765-4B87-88F4-95FA253DF799}" srcId="{0FDECD9C-060E-4D66-B6DE-0BBAB179B365}" destId="{4FBF1BEC-34B5-49F0-BC8A-DA2CE09BC7BF}" srcOrd="2" destOrd="0" parTransId="{5F6BE6C4-38A4-403E-AD33-6B233D0BD313}" sibTransId="{BDE90464-4BF3-444C-949F-670DB097DF17}"/>
    <dgm:cxn modelId="{C85D039E-F3CE-47FA-98FD-4E8BAD55FD05}" type="presOf" srcId="{5F6BE6C4-38A4-403E-AD33-6B233D0BD313}" destId="{DED6145F-411F-4158-BA7B-3201A1E810B1}" srcOrd="1" destOrd="0" presId="urn:microsoft.com/office/officeart/2005/8/layout/radial1"/>
    <dgm:cxn modelId="{F58E50A3-C88B-482D-BBF6-F68074998E67}" type="presOf" srcId="{F40CEFF9-C49F-4D1A-AE5C-D8D2B9971ABD}" destId="{5D511413-1BFE-43B9-B5D4-0C8095DB77F1}" srcOrd="0" destOrd="0" presId="urn:microsoft.com/office/officeart/2005/8/layout/radial1"/>
    <dgm:cxn modelId="{4393C5A8-89D5-4308-8EF8-013E21049069}" type="presOf" srcId="{738F63C7-69F0-4FEA-893F-8BEF4BEA5FF6}" destId="{144CF9E3-52AE-4749-A369-0816368F0265}" srcOrd="1" destOrd="0" presId="urn:microsoft.com/office/officeart/2005/8/layout/radial1"/>
    <dgm:cxn modelId="{163157BF-B8B4-40EE-82FA-867DAFCB727A}" type="presOf" srcId="{6BC73C20-21A3-4192-A8C5-97516D0A265F}" destId="{DFDE2FA0-3994-4599-9E33-6F4168DF3AF8}" srcOrd="1" destOrd="0" presId="urn:microsoft.com/office/officeart/2005/8/layout/radial1"/>
    <dgm:cxn modelId="{6A9810C2-A2D2-4A06-9709-8F33EDD55263}" type="presOf" srcId="{4DB372E0-5BBC-48A5-AE0B-89E8D592FEFE}" destId="{D0E9B6E3-2ABA-474E-B6C3-F3659FBDF2A8}" srcOrd="0" destOrd="0" presId="urn:microsoft.com/office/officeart/2005/8/layout/radial1"/>
    <dgm:cxn modelId="{AD4B77C2-BA63-422C-BAB0-53F3F3C3B178}" srcId="{0FDECD9C-060E-4D66-B6DE-0BBAB179B365}" destId="{0C73CE91-13C9-47F9-B9E6-337A1879555C}" srcOrd="1" destOrd="0" parTransId="{7AACAB3A-1CA6-437E-A22C-2DED2E5BC709}" sibTransId="{BB0E9D27-2C62-4A23-BFE0-BAF5D1DE7A50}"/>
    <dgm:cxn modelId="{532BB3DE-A4C8-41B1-9123-FC481AFAA111}" type="presOf" srcId="{5F6BE6C4-38A4-403E-AD33-6B233D0BD313}" destId="{E8556FC2-1959-4697-8439-0843C5593147}" srcOrd="0" destOrd="0" presId="urn:microsoft.com/office/officeart/2005/8/layout/radial1"/>
    <dgm:cxn modelId="{1D7E11E1-6A00-41FF-881E-7D620FD820F8}" srcId="{9D9BD6C5-1B38-4654-9ADC-4F3819B4545D}" destId="{0FDECD9C-060E-4D66-B6DE-0BBAB179B365}" srcOrd="0" destOrd="0" parTransId="{B381DE4D-9164-40DD-A10C-BA5E3362E1FD}" sibTransId="{11077520-9AF4-40D6-928D-C7498DE6F166}"/>
    <dgm:cxn modelId="{DBF983E3-8F1C-42EF-A687-69679A8DD430}" type="presOf" srcId="{4FBF1BEC-34B5-49F0-BC8A-DA2CE09BC7BF}" destId="{DCC8631D-1C5B-49D6-A399-73AAB6B9A331}" srcOrd="0" destOrd="0" presId="urn:microsoft.com/office/officeart/2005/8/layout/radial1"/>
    <dgm:cxn modelId="{BABC10F8-8BD0-48FA-956D-9CD2A62C90AB}" type="presOf" srcId="{9D9BD6C5-1B38-4654-9ADC-4F3819B4545D}" destId="{A22DEAB6-EA35-4BDF-BCA8-2B09716F3A95}" srcOrd="0" destOrd="0" presId="urn:microsoft.com/office/officeart/2005/8/layout/radial1"/>
    <dgm:cxn modelId="{E9984EFF-C3A8-403A-8B43-B34AC2386505}" type="presOf" srcId="{DE121B0A-2606-4BD7-8401-2D4DE2AC03E0}" destId="{6AB4DF9B-6E8F-4F75-9A5F-D146A3D56669}" srcOrd="0" destOrd="0" presId="urn:microsoft.com/office/officeart/2005/8/layout/radial1"/>
    <dgm:cxn modelId="{E028D921-1FC4-4FD3-95CC-E6AE119E53CF}" type="presParOf" srcId="{A22DEAB6-EA35-4BDF-BCA8-2B09716F3A95}" destId="{34C5EE08-8987-4976-90FC-6FED64FE0577}" srcOrd="0" destOrd="0" presId="urn:microsoft.com/office/officeart/2005/8/layout/radial1"/>
    <dgm:cxn modelId="{009055F0-1D1D-416E-9C13-1FD0D3FD4DF8}" type="presParOf" srcId="{A22DEAB6-EA35-4BDF-BCA8-2B09716F3A95}" destId="{B5402ADC-F7ED-460B-A9C6-D99FBECB9232}" srcOrd="1" destOrd="0" presId="urn:microsoft.com/office/officeart/2005/8/layout/radial1"/>
    <dgm:cxn modelId="{2773171A-8832-4194-828D-F83E4B410991}" type="presParOf" srcId="{B5402ADC-F7ED-460B-A9C6-D99FBECB9232}" destId="{DFDE2FA0-3994-4599-9E33-6F4168DF3AF8}" srcOrd="0" destOrd="0" presId="urn:microsoft.com/office/officeart/2005/8/layout/radial1"/>
    <dgm:cxn modelId="{28E45EFE-7753-4806-BDC8-11D0F6F503D3}" type="presParOf" srcId="{A22DEAB6-EA35-4BDF-BCA8-2B09716F3A95}" destId="{6AB4DF9B-6E8F-4F75-9A5F-D146A3D56669}" srcOrd="2" destOrd="0" presId="urn:microsoft.com/office/officeart/2005/8/layout/radial1"/>
    <dgm:cxn modelId="{CDDA9820-B0CF-4981-B921-05B88170DAF7}" type="presParOf" srcId="{A22DEAB6-EA35-4BDF-BCA8-2B09716F3A95}" destId="{DBF8EB02-37E7-4786-91FD-3103A8E76AE5}" srcOrd="3" destOrd="0" presId="urn:microsoft.com/office/officeart/2005/8/layout/radial1"/>
    <dgm:cxn modelId="{DDBCB20A-A0FC-4829-840D-A9ABF5E480C1}" type="presParOf" srcId="{DBF8EB02-37E7-4786-91FD-3103A8E76AE5}" destId="{DE179C8B-BB1B-4298-A153-79AEC735E12A}" srcOrd="0" destOrd="0" presId="urn:microsoft.com/office/officeart/2005/8/layout/radial1"/>
    <dgm:cxn modelId="{65BD8C84-7073-4D9B-B102-66A61E3052DC}" type="presParOf" srcId="{A22DEAB6-EA35-4BDF-BCA8-2B09716F3A95}" destId="{6AD0F53D-60CF-4E05-BD9F-D7FCFF1B1164}" srcOrd="4" destOrd="0" presId="urn:microsoft.com/office/officeart/2005/8/layout/radial1"/>
    <dgm:cxn modelId="{20A6CED1-36FC-48CE-A33C-477DAC9359E1}" type="presParOf" srcId="{A22DEAB6-EA35-4BDF-BCA8-2B09716F3A95}" destId="{E8556FC2-1959-4697-8439-0843C5593147}" srcOrd="5" destOrd="0" presId="urn:microsoft.com/office/officeart/2005/8/layout/radial1"/>
    <dgm:cxn modelId="{39F1C5A1-B7AA-4B42-9B60-3C05C11F7EBA}" type="presParOf" srcId="{E8556FC2-1959-4697-8439-0843C5593147}" destId="{DED6145F-411F-4158-BA7B-3201A1E810B1}" srcOrd="0" destOrd="0" presId="urn:microsoft.com/office/officeart/2005/8/layout/radial1"/>
    <dgm:cxn modelId="{A0D399A7-3450-4B16-80F7-6E398E1E3B7F}" type="presParOf" srcId="{A22DEAB6-EA35-4BDF-BCA8-2B09716F3A95}" destId="{DCC8631D-1C5B-49D6-A399-73AAB6B9A331}" srcOrd="6" destOrd="0" presId="urn:microsoft.com/office/officeart/2005/8/layout/radial1"/>
    <dgm:cxn modelId="{6E422076-0D95-401C-A8B1-9CB0534458AE}" type="presParOf" srcId="{A22DEAB6-EA35-4BDF-BCA8-2B09716F3A95}" destId="{D0E9B6E3-2ABA-474E-B6C3-F3659FBDF2A8}" srcOrd="7" destOrd="0" presId="urn:microsoft.com/office/officeart/2005/8/layout/radial1"/>
    <dgm:cxn modelId="{12FDEDBD-7FF3-4677-B3A3-1646E50B1BA1}" type="presParOf" srcId="{D0E9B6E3-2ABA-474E-B6C3-F3659FBDF2A8}" destId="{A27EF12C-8EDC-4544-A61E-B41457CB09E9}" srcOrd="0" destOrd="0" presId="urn:microsoft.com/office/officeart/2005/8/layout/radial1"/>
    <dgm:cxn modelId="{F125C027-3773-435D-BBAE-F9AE24EDA89D}" type="presParOf" srcId="{A22DEAB6-EA35-4BDF-BCA8-2B09716F3A95}" destId="{1224D329-AB6D-47BE-89B7-C75DD6558D52}" srcOrd="8" destOrd="0" presId="urn:microsoft.com/office/officeart/2005/8/layout/radial1"/>
    <dgm:cxn modelId="{0393F61B-7976-4CE9-B16E-2D2FDDC8E025}" type="presParOf" srcId="{A22DEAB6-EA35-4BDF-BCA8-2B09716F3A95}" destId="{96675D40-010E-427F-8333-7A5AFAE8C748}" srcOrd="9" destOrd="0" presId="urn:microsoft.com/office/officeart/2005/8/layout/radial1"/>
    <dgm:cxn modelId="{BE672D04-16AC-4E9F-B1EA-2C2342296CD4}" type="presParOf" srcId="{96675D40-010E-427F-8333-7A5AFAE8C748}" destId="{144CF9E3-52AE-4749-A369-0816368F0265}" srcOrd="0" destOrd="0" presId="urn:microsoft.com/office/officeart/2005/8/layout/radial1"/>
    <dgm:cxn modelId="{24E87A8A-DB5F-4D9C-9596-B32AFC9034FE}" type="presParOf" srcId="{A22DEAB6-EA35-4BDF-BCA8-2B09716F3A95}" destId="{5D511413-1BFE-43B9-B5D4-0C8095DB77F1}" srcOrd="10" destOrd="0" presId="urn:microsoft.com/office/officeart/2005/8/layout/radia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2B37EB-7F36-494D-8342-36DF2402F64D}" type="doc">
      <dgm:prSet loTypeId="urn:microsoft.com/office/officeart/2008/layout/HorizontalMultiLevelHierarchy" loCatId="hierarchy" qsTypeId="urn:microsoft.com/office/officeart/2005/8/quickstyle/3d3" qsCatId="3D" csTypeId="urn:microsoft.com/office/officeart/2005/8/colors/accent1_2" csCatId="accent1" phldr="1"/>
      <dgm:spPr/>
      <dgm:t>
        <a:bodyPr/>
        <a:lstStyle/>
        <a:p>
          <a:endParaRPr lang="en-US"/>
        </a:p>
      </dgm:t>
    </dgm:pt>
    <dgm:pt modelId="{DCC608C0-3A98-4659-BC07-25DA8F20DEF8}">
      <dgm:prSet phldrT="[Text]"/>
      <dgm:spPr/>
      <dgm:t>
        <a:bodyPr/>
        <a:lstStyle/>
        <a:p>
          <a:r>
            <a:rPr lang="en-US" b="1" dirty="0"/>
            <a:t>Advanced Custom Reporting:</a:t>
          </a:r>
          <a:r>
            <a:rPr lang="en-US" dirty="0"/>
            <a:t> Dramatically cut the reporting time by quickly and easily merging output from multiple tools into one professionally designed report.</a:t>
          </a:r>
        </a:p>
      </dgm:t>
    </dgm:pt>
    <dgm:pt modelId="{7BCEEABE-6778-47BE-909D-E34523DF9625}" type="parTrans" cxnId="{79E9DC22-1920-4A79-A93E-1A6270245A0E}">
      <dgm:prSet/>
      <dgm:spPr/>
      <dgm:t>
        <a:bodyPr/>
        <a:lstStyle/>
        <a:p>
          <a:endParaRPr lang="en-US"/>
        </a:p>
      </dgm:t>
    </dgm:pt>
    <dgm:pt modelId="{B9F0DA1E-1687-4B2E-85A9-8D88AEE9C16C}" type="sibTrans" cxnId="{79E9DC22-1920-4A79-A93E-1A6270245A0E}">
      <dgm:prSet/>
      <dgm:spPr/>
      <dgm:t>
        <a:bodyPr/>
        <a:lstStyle/>
        <a:p>
          <a:endParaRPr lang="en-US"/>
        </a:p>
      </dgm:t>
    </dgm:pt>
    <dgm:pt modelId="{15221348-D7F4-4D11-A6C2-8E34A9F25DCF}">
      <dgm:prSet phldrT="[Text]"/>
      <dgm:spPr/>
      <dgm:t>
        <a:bodyPr/>
        <a:lstStyle/>
        <a:p>
          <a:r>
            <a:rPr lang="en-US" b="1" dirty="0"/>
            <a:t>Quality and Consistency:</a:t>
          </a:r>
          <a:r>
            <a:rPr lang="en-US" dirty="0"/>
            <a:t> Use one of these methodologies to ensure consistent results.</a:t>
          </a:r>
        </a:p>
      </dgm:t>
    </dgm:pt>
    <dgm:pt modelId="{3A5F6C5D-82C6-4271-8B56-B556E2DDDB16}" type="parTrans" cxnId="{71CD22D0-2277-4FCB-8462-4F21320EE1A4}">
      <dgm:prSet/>
      <dgm:spPr/>
      <dgm:t>
        <a:bodyPr/>
        <a:lstStyle/>
        <a:p>
          <a:endParaRPr lang="en-US"/>
        </a:p>
      </dgm:t>
    </dgm:pt>
    <dgm:pt modelId="{6539D6B9-A1C9-495A-8DE6-BDBA6841F1D7}" type="sibTrans" cxnId="{71CD22D0-2277-4FCB-8462-4F21320EE1A4}">
      <dgm:prSet/>
      <dgm:spPr/>
      <dgm:t>
        <a:bodyPr/>
        <a:lstStyle/>
        <a:p>
          <a:endParaRPr lang="en-US"/>
        </a:p>
      </dgm:t>
    </dgm:pt>
    <dgm:pt modelId="{6483351A-AA6E-452B-B5E1-37E26D2D9102}">
      <dgm:prSet phldrT="[Text]"/>
      <dgm:spPr/>
      <dgm:t>
        <a:bodyPr/>
        <a:lstStyle/>
        <a:p>
          <a:r>
            <a:rPr lang="en-US" dirty="0"/>
            <a:t>Manage reusable cybersecurity assessment and Vulnerability Data</a:t>
          </a:r>
        </a:p>
      </dgm:t>
    </dgm:pt>
    <dgm:pt modelId="{D62DA962-346D-41E5-840C-86426096560F}" type="parTrans" cxnId="{C5FF820B-6E1B-4C83-9E0F-A7EDF37EB19A}">
      <dgm:prSet/>
      <dgm:spPr/>
      <dgm:t>
        <a:bodyPr/>
        <a:lstStyle/>
        <a:p>
          <a:endParaRPr lang="en-US"/>
        </a:p>
      </dgm:t>
    </dgm:pt>
    <dgm:pt modelId="{C33BEDD0-F2ED-4B8C-A8AA-D7961908CD95}" type="sibTrans" cxnId="{C5FF820B-6E1B-4C83-9E0F-A7EDF37EB19A}">
      <dgm:prSet/>
      <dgm:spPr/>
      <dgm:t>
        <a:bodyPr/>
        <a:lstStyle/>
        <a:p>
          <a:endParaRPr lang="en-US"/>
        </a:p>
      </dgm:t>
    </dgm:pt>
    <dgm:pt modelId="{929035A5-C69F-4938-B9D1-EFEB997D65EA}">
      <dgm:prSet phldrT="[Text]"/>
      <dgm:spPr/>
      <dgm:t>
        <a:bodyPr/>
        <a:lstStyle/>
        <a:p>
          <a:r>
            <a:rPr lang="en-US" dirty="0"/>
            <a:t>Features</a:t>
          </a:r>
        </a:p>
      </dgm:t>
    </dgm:pt>
    <dgm:pt modelId="{DCD068D3-C97A-4CB3-A10C-74F2A2C8C7C9}" type="sibTrans" cxnId="{29985FDE-AE53-4B5F-BDFA-25A9B95103FE}">
      <dgm:prSet/>
      <dgm:spPr/>
      <dgm:t>
        <a:bodyPr/>
        <a:lstStyle/>
        <a:p>
          <a:endParaRPr lang="en-US"/>
        </a:p>
      </dgm:t>
    </dgm:pt>
    <dgm:pt modelId="{572B50C7-A6B0-4B9C-917B-A24D9EF9139B}" type="parTrans" cxnId="{29985FDE-AE53-4B5F-BDFA-25A9B95103FE}">
      <dgm:prSet/>
      <dgm:spPr/>
      <dgm:t>
        <a:bodyPr/>
        <a:lstStyle/>
        <a:p>
          <a:endParaRPr lang="en-US"/>
        </a:p>
      </dgm:t>
    </dgm:pt>
    <dgm:pt modelId="{83882470-C41B-42CA-A55E-CC4DF531CD3C}" type="pres">
      <dgm:prSet presAssocID="{942B37EB-7F36-494D-8342-36DF2402F64D}" presName="Name0" presStyleCnt="0">
        <dgm:presLayoutVars>
          <dgm:chPref val="1"/>
          <dgm:dir/>
          <dgm:animOne val="branch"/>
          <dgm:animLvl val="lvl"/>
          <dgm:resizeHandles val="exact"/>
        </dgm:presLayoutVars>
      </dgm:prSet>
      <dgm:spPr/>
    </dgm:pt>
    <dgm:pt modelId="{3B8D4191-C380-4D9E-B858-DE4BB82EC7D8}" type="pres">
      <dgm:prSet presAssocID="{929035A5-C69F-4938-B9D1-EFEB997D65EA}" presName="root1" presStyleCnt="0"/>
      <dgm:spPr/>
    </dgm:pt>
    <dgm:pt modelId="{ED6327A2-58BB-4B12-832E-EFAA330D257D}" type="pres">
      <dgm:prSet presAssocID="{929035A5-C69F-4938-B9D1-EFEB997D65EA}" presName="LevelOneTextNode" presStyleLbl="node0" presStyleIdx="0" presStyleCnt="1">
        <dgm:presLayoutVars>
          <dgm:chPref val="3"/>
        </dgm:presLayoutVars>
      </dgm:prSet>
      <dgm:spPr/>
    </dgm:pt>
    <dgm:pt modelId="{3EF4D985-E627-4607-941E-236EF2DF7054}" type="pres">
      <dgm:prSet presAssocID="{929035A5-C69F-4938-B9D1-EFEB997D65EA}" presName="level2hierChild" presStyleCnt="0"/>
      <dgm:spPr/>
    </dgm:pt>
    <dgm:pt modelId="{CE5BA024-066F-4AC6-9EC0-B702A383736D}" type="pres">
      <dgm:prSet presAssocID="{7BCEEABE-6778-47BE-909D-E34523DF9625}" presName="conn2-1" presStyleLbl="parChTrans1D2" presStyleIdx="0" presStyleCnt="3"/>
      <dgm:spPr/>
    </dgm:pt>
    <dgm:pt modelId="{89F0F6E9-008D-417B-A0D1-3195C678F8A8}" type="pres">
      <dgm:prSet presAssocID="{7BCEEABE-6778-47BE-909D-E34523DF9625}" presName="connTx" presStyleLbl="parChTrans1D2" presStyleIdx="0" presStyleCnt="3"/>
      <dgm:spPr/>
    </dgm:pt>
    <dgm:pt modelId="{4CEE4939-1023-4FA5-B95E-11DD1FFB52C8}" type="pres">
      <dgm:prSet presAssocID="{DCC608C0-3A98-4659-BC07-25DA8F20DEF8}" presName="root2" presStyleCnt="0"/>
      <dgm:spPr/>
    </dgm:pt>
    <dgm:pt modelId="{215B6FB9-CEE3-4804-BB80-45BC8A9B15E1}" type="pres">
      <dgm:prSet presAssocID="{DCC608C0-3A98-4659-BC07-25DA8F20DEF8}" presName="LevelTwoTextNode" presStyleLbl="node2" presStyleIdx="0" presStyleCnt="3">
        <dgm:presLayoutVars>
          <dgm:chPref val="3"/>
        </dgm:presLayoutVars>
      </dgm:prSet>
      <dgm:spPr/>
    </dgm:pt>
    <dgm:pt modelId="{64149C14-501E-4CD9-8D0D-CAE2DEE00CD0}" type="pres">
      <dgm:prSet presAssocID="{DCC608C0-3A98-4659-BC07-25DA8F20DEF8}" presName="level3hierChild" presStyleCnt="0"/>
      <dgm:spPr/>
    </dgm:pt>
    <dgm:pt modelId="{C3829582-6C16-4D8F-933F-73BC5A7CB398}" type="pres">
      <dgm:prSet presAssocID="{3A5F6C5D-82C6-4271-8B56-B556E2DDDB16}" presName="conn2-1" presStyleLbl="parChTrans1D2" presStyleIdx="1" presStyleCnt="3"/>
      <dgm:spPr/>
    </dgm:pt>
    <dgm:pt modelId="{EEDA2B5A-E49C-4DDE-B3B4-2C9552BDC9B4}" type="pres">
      <dgm:prSet presAssocID="{3A5F6C5D-82C6-4271-8B56-B556E2DDDB16}" presName="connTx" presStyleLbl="parChTrans1D2" presStyleIdx="1" presStyleCnt="3"/>
      <dgm:spPr/>
    </dgm:pt>
    <dgm:pt modelId="{643ECC54-A748-4FD2-9B06-FC0401532CD4}" type="pres">
      <dgm:prSet presAssocID="{15221348-D7F4-4D11-A6C2-8E34A9F25DCF}" presName="root2" presStyleCnt="0"/>
      <dgm:spPr/>
    </dgm:pt>
    <dgm:pt modelId="{69D48CE8-8FC1-4DBC-BD01-5E3D759D5571}" type="pres">
      <dgm:prSet presAssocID="{15221348-D7F4-4D11-A6C2-8E34A9F25DCF}" presName="LevelTwoTextNode" presStyleLbl="node2" presStyleIdx="1" presStyleCnt="3">
        <dgm:presLayoutVars>
          <dgm:chPref val="3"/>
        </dgm:presLayoutVars>
      </dgm:prSet>
      <dgm:spPr/>
    </dgm:pt>
    <dgm:pt modelId="{E8D33EB7-D4CD-45E6-96AB-8F5D010D266E}" type="pres">
      <dgm:prSet presAssocID="{15221348-D7F4-4D11-A6C2-8E34A9F25DCF}" presName="level3hierChild" presStyleCnt="0"/>
      <dgm:spPr/>
    </dgm:pt>
    <dgm:pt modelId="{381F4822-D120-4605-9AB2-0939E2492B8F}" type="pres">
      <dgm:prSet presAssocID="{D62DA962-346D-41E5-840C-86426096560F}" presName="conn2-1" presStyleLbl="parChTrans1D2" presStyleIdx="2" presStyleCnt="3"/>
      <dgm:spPr/>
    </dgm:pt>
    <dgm:pt modelId="{78FA3F08-BE77-420B-B84B-8144AA85B9E3}" type="pres">
      <dgm:prSet presAssocID="{D62DA962-346D-41E5-840C-86426096560F}" presName="connTx" presStyleLbl="parChTrans1D2" presStyleIdx="2" presStyleCnt="3"/>
      <dgm:spPr/>
    </dgm:pt>
    <dgm:pt modelId="{2F3F2D0A-6FCA-40EF-A531-37872D661821}" type="pres">
      <dgm:prSet presAssocID="{6483351A-AA6E-452B-B5E1-37E26D2D9102}" presName="root2" presStyleCnt="0"/>
      <dgm:spPr/>
    </dgm:pt>
    <dgm:pt modelId="{E7660853-E3D7-4FD1-BCC7-ABA81F8E8002}" type="pres">
      <dgm:prSet presAssocID="{6483351A-AA6E-452B-B5E1-37E26D2D9102}" presName="LevelTwoTextNode" presStyleLbl="node2" presStyleIdx="2" presStyleCnt="3">
        <dgm:presLayoutVars>
          <dgm:chPref val="3"/>
        </dgm:presLayoutVars>
      </dgm:prSet>
      <dgm:spPr/>
    </dgm:pt>
    <dgm:pt modelId="{A8ED7B46-A31C-477D-BF96-F2534DA8B6CE}" type="pres">
      <dgm:prSet presAssocID="{6483351A-AA6E-452B-B5E1-37E26D2D9102}" presName="level3hierChild" presStyleCnt="0"/>
      <dgm:spPr/>
    </dgm:pt>
  </dgm:ptLst>
  <dgm:cxnLst>
    <dgm:cxn modelId="{9CBCDE00-1AF0-4239-8EB7-26BA605A7748}" type="presOf" srcId="{D62DA962-346D-41E5-840C-86426096560F}" destId="{78FA3F08-BE77-420B-B84B-8144AA85B9E3}" srcOrd="1" destOrd="0" presId="urn:microsoft.com/office/officeart/2008/layout/HorizontalMultiLevelHierarchy"/>
    <dgm:cxn modelId="{C5FF820B-6E1B-4C83-9E0F-A7EDF37EB19A}" srcId="{929035A5-C69F-4938-B9D1-EFEB997D65EA}" destId="{6483351A-AA6E-452B-B5E1-37E26D2D9102}" srcOrd="2" destOrd="0" parTransId="{D62DA962-346D-41E5-840C-86426096560F}" sibTransId="{C33BEDD0-F2ED-4B8C-A8AA-D7961908CD95}"/>
    <dgm:cxn modelId="{79E9DC22-1920-4A79-A93E-1A6270245A0E}" srcId="{929035A5-C69F-4938-B9D1-EFEB997D65EA}" destId="{DCC608C0-3A98-4659-BC07-25DA8F20DEF8}" srcOrd="0" destOrd="0" parTransId="{7BCEEABE-6778-47BE-909D-E34523DF9625}" sibTransId="{B9F0DA1E-1687-4B2E-85A9-8D88AEE9C16C}"/>
    <dgm:cxn modelId="{FB011234-906D-48E3-856C-8013872A44BE}" type="presOf" srcId="{DCC608C0-3A98-4659-BC07-25DA8F20DEF8}" destId="{215B6FB9-CEE3-4804-BB80-45BC8A9B15E1}" srcOrd="0" destOrd="0" presId="urn:microsoft.com/office/officeart/2008/layout/HorizontalMultiLevelHierarchy"/>
    <dgm:cxn modelId="{61BF015F-168B-4048-8C06-8CBE723DBF0A}" type="presOf" srcId="{6483351A-AA6E-452B-B5E1-37E26D2D9102}" destId="{E7660853-E3D7-4FD1-BCC7-ABA81F8E8002}" srcOrd="0" destOrd="0" presId="urn:microsoft.com/office/officeart/2008/layout/HorizontalMultiLevelHierarchy"/>
    <dgm:cxn modelId="{E3B85568-79A5-4637-9B9B-FB9C21C4E560}" type="presOf" srcId="{D62DA962-346D-41E5-840C-86426096560F}" destId="{381F4822-D120-4605-9AB2-0939E2492B8F}" srcOrd="0" destOrd="0" presId="urn:microsoft.com/office/officeart/2008/layout/HorizontalMultiLevelHierarchy"/>
    <dgm:cxn modelId="{2A053754-FB40-4A69-9E0C-8597B944C335}" type="presOf" srcId="{929035A5-C69F-4938-B9D1-EFEB997D65EA}" destId="{ED6327A2-58BB-4B12-832E-EFAA330D257D}" srcOrd="0" destOrd="0" presId="urn:microsoft.com/office/officeart/2008/layout/HorizontalMultiLevelHierarchy"/>
    <dgm:cxn modelId="{CD89CF82-7900-43AE-BE6C-71CA34722937}" type="presOf" srcId="{3A5F6C5D-82C6-4271-8B56-B556E2DDDB16}" destId="{C3829582-6C16-4D8F-933F-73BC5A7CB398}" srcOrd="0" destOrd="0" presId="urn:microsoft.com/office/officeart/2008/layout/HorizontalMultiLevelHierarchy"/>
    <dgm:cxn modelId="{60ED2295-D72C-467D-8A60-5F2E6FBB6CFD}" type="presOf" srcId="{3A5F6C5D-82C6-4271-8B56-B556E2DDDB16}" destId="{EEDA2B5A-E49C-4DDE-B3B4-2C9552BDC9B4}" srcOrd="1" destOrd="0" presId="urn:microsoft.com/office/officeart/2008/layout/HorizontalMultiLevelHierarchy"/>
    <dgm:cxn modelId="{70C1CBA0-E0EE-49D8-A139-6DD1D72FB840}" type="presOf" srcId="{15221348-D7F4-4D11-A6C2-8E34A9F25DCF}" destId="{69D48CE8-8FC1-4DBC-BD01-5E3D759D5571}" srcOrd="0" destOrd="0" presId="urn:microsoft.com/office/officeart/2008/layout/HorizontalMultiLevelHierarchy"/>
    <dgm:cxn modelId="{8189CECF-0B20-4417-A8F7-ACEB7BD4DF80}" type="presOf" srcId="{7BCEEABE-6778-47BE-909D-E34523DF9625}" destId="{CE5BA024-066F-4AC6-9EC0-B702A383736D}" srcOrd="0" destOrd="0" presId="urn:microsoft.com/office/officeart/2008/layout/HorizontalMultiLevelHierarchy"/>
    <dgm:cxn modelId="{71CD22D0-2277-4FCB-8462-4F21320EE1A4}" srcId="{929035A5-C69F-4938-B9D1-EFEB997D65EA}" destId="{15221348-D7F4-4D11-A6C2-8E34A9F25DCF}" srcOrd="1" destOrd="0" parTransId="{3A5F6C5D-82C6-4271-8B56-B556E2DDDB16}" sibTransId="{6539D6B9-A1C9-495A-8DE6-BDBA6841F1D7}"/>
    <dgm:cxn modelId="{29985FDE-AE53-4B5F-BDFA-25A9B95103FE}" srcId="{942B37EB-7F36-494D-8342-36DF2402F64D}" destId="{929035A5-C69F-4938-B9D1-EFEB997D65EA}" srcOrd="0" destOrd="0" parTransId="{572B50C7-A6B0-4B9C-917B-A24D9EF9139B}" sibTransId="{DCD068D3-C97A-4CB3-A10C-74F2A2C8C7C9}"/>
    <dgm:cxn modelId="{30FE80E6-7B81-4A84-939A-C42E3724CC9F}" type="presOf" srcId="{942B37EB-7F36-494D-8342-36DF2402F64D}" destId="{83882470-C41B-42CA-A55E-CC4DF531CD3C}" srcOrd="0" destOrd="0" presId="urn:microsoft.com/office/officeart/2008/layout/HorizontalMultiLevelHierarchy"/>
    <dgm:cxn modelId="{7A7231E8-48E3-4218-BAF8-E689DEC049E2}" type="presOf" srcId="{7BCEEABE-6778-47BE-909D-E34523DF9625}" destId="{89F0F6E9-008D-417B-A0D1-3195C678F8A8}" srcOrd="1" destOrd="0" presId="urn:microsoft.com/office/officeart/2008/layout/HorizontalMultiLevelHierarchy"/>
    <dgm:cxn modelId="{87EBAFAC-0E5B-4263-A302-1A9B7096B133}" type="presParOf" srcId="{83882470-C41B-42CA-A55E-CC4DF531CD3C}" destId="{3B8D4191-C380-4D9E-B858-DE4BB82EC7D8}" srcOrd="0" destOrd="0" presId="urn:microsoft.com/office/officeart/2008/layout/HorizontalMultiLevelHierarchy"/>
    <dgm:cxn modelId="{6D2FB90E-49BB-4D0D-951F-F31D87BDAA5E}" type="presParOf" srcId="{3B8D4191-C380-4D9E-B858-DE4BB82EC7D8}" destId="{ED6327A2-58BB-4B12-832E-EFAA330D257D}" srcOrd="0" destOrd="0" presId="urn:microsoft.com/office/officeart/2008/layout/HorizontalMultiLevelHierarchy"/>
    <dgm:cxn modelId="{A1A1571D-8EDF-4B73-BA03-E2C1CC9C3B5A}" type="presParOf" srcId="{3B8D4191-C380-4D9E-B858-DE4BB82EC7D8}" destId="{3EF4D985-E627-4607-941E-236EF2DF7054}" srcOrd="1" destOrd="0" presId="urn:microsoft.com/office/officeart/2008/layout/HorizontalMultiLevelHierarchy"/>
    <dgm:cxn modelId="{553A678C-ED06-446B-85A1-346813072123}" type="presParOf" srcId="{3EF4D985-E627-4607-941E-236EF2DF7054}" destId="{CE5BA024-066F-4AC6-9EC0-B702A383736D}" srcOrd="0" destOrd="0" presId="urn:microsoft.com/office/officeart/2008/layout/HorizontalMultiLevelHierarchy"/>
    <dgm:cxn modelId="{8D14D8EE-BB41-4E94-8524-33A833D60A69}" type="presParOf" srcId="{CE5BA024-066F-4AC6-9EC0-B702A383736D}" destId="{89F0F6E9-008D-417B-A0D1-3195C678F8A8}" srcOrd="0" destOrd="0" presId="urn:microsoft.com/office/officeart/2008/layout/HorizontalMultiLevelHierarchy"/>
    <dgm:cxn modelId="{854839C7-8E8A-4890-B3A7-CE4012CB7636}" type="presParOf" srcId="{3EF4D985-E627-4607-941E-236EF2DF7054}" destId="{4CEE4939-1023-4FA5-B95E-11DD1FFB52C8}" srcOrd="1" destOrd="0" presId="urn:microsoft.com/office/officeart/2008/layout/HorizontalMultiLevelHierarchy"/>
    <dgm:cxn modelId="{1B746B6F-1946-468B-8A71-EA06A78640C6}" type="presParOf" srcId="{4CEE4939-1023-4FA5-B95E-11DD1FFB52C8}" destId="{215B6FB9-CEE3-4804-BB80-45BC8A9B15E1}" srcOrd="0" destOrd="0" presId="urn:microsoft.com/office/officeart/2008/layout/HorizontalMultiLevelHierarchy"/>
    <dgm:cxn modelId="{B2619B93-85EC-4E9E-99A7-03F786B07F03}" type="presParOf" srcId="{4CEE4939-1023-4FA5-B95E-11DD1FFB52C8}" destId="{64149C14-501E-4CD9-8D0D-CAE2DEE00CD0}" srcOrd="1" destOrd="0" presId="urn:microsoft.com/office/officeart/2008/layout/HorizontalMultiLevelHierarchy"/>
    <dgm:cxn modelId="{A6D4DC0F-1032-4834-8097-A7D1F3D9ACB8}" type="presParOf" srcId="{3EF4D985-E627-4607-941E-236EF2DF7054}" destId="{C3829582-6C16-4D8F-933F-73BC5A7CB398}" srcOrd="2" destOrd="0" presId="urn:microsoft.com/office/officeart/2008/layout/HorizontalMultiLevelHierarchy"/>
    <dgm:cxn modelId="{B3D9FBB0-B85D-4C79-A39F-9BD4EEE6680B}" type="presParOf" srcId="{C3829582-6C16-4D8F-933F-73BC5A7CB398}" destId="{EEDA2B5A-E49C-4DDE-B3B4-2C9552BDC9B4}" srcOrd="0" destOrd="0" presId="urn:microsoft.com/office/officeart/2008/layout/HorizontalMultiLevelHierarchy"/>
    <dgm:cxn modelId="{42DABB12-34B6-4D99-8E04-378809CD5620}" type="presParOf" srcId="{3EF4D985-E627-4607-941E-236EF2DF7054}" destId="{643ECC54-A748-4FD2-9B06-FC0401532CD4}" srcOrd="3" destOrd="0" presId="urn:microsoft.com/office/officeart/2008/layout/HorizontalMultiLevelHierarchy"/>
    <dgm:cxn modelId="{B3F1122B-5D6B-4580-A049-D1C139DA8616}" type="presParOf" srcId="{643ECC54-A748-4FD2-9B06-FC0401532CD4}" destId="{69D48CE8-8FC1-4DBC-BD01-5E3D759D5571}" srcOrd="0" destOrd="0" presId="urn:microsoft.com/office/officeart/2008/layout/HorizontalMultiLevelHierarchy"/>
    <dgm:cxn modelId="{19E82AC5-C113-454E-8CE3-916EF1E63C11}" type="presParOf" srcId="{643ECC54-A748-4FD2-9B06-FC0401532CD4}" destId="{E8D33EB7-D4CD-45E6-96AB-8F5D010D266E}" srcOrd="1" destOrd="0" presId="urn:microsoft.com/office/officeart/2008/layout/HorizontalMultiLevelHierarchy"/>
    <dgm:cxn modelId="{B6F7318E-2265-414A-A419-604733AF4033}" type="presParOf" srcId="{3EF4D985-E627-4607-941E-236EF2DF7054}" destId="{381F4822-D120-4605-9AB2-0939E2492B8F}" srcOrd="4" destOrd="0" presId="urn:microsoft.com/office/officeart/2008/layout/HorizontalMultiLevelHierarchy"/>
    <dgm:cxn modelId="{88ADEE76-837D-4DC1-8504-AE9D185E354D}" type="presParOf" srcId="{381F4822-D120-4605-9AB2-0939E2492B8F}" destId="{78FA3F08-BE77-420B-B84B-8144AA85B9E3}" srcOrd="0" destOrd="0" presId="urn:microsoft.com/office/officeart/2008/layout/HorizontalMultiLevelHierarchy"/>
    <dgm:cxn modelId="{D25BEAF2-EC2E-4D12-AA31-89F75B89037D}" type="presParOf" srcId="{3EF4D985-E627-4607-941E-236EF2DF7054}" destId="{2F3F2D0A-6FCA-40EF-A531-37872D661821}" srcOrd="5" destOrd="0" presId="urn:microsoft.com/office/officeart/2008/layout/HorizontalMultiLevelHierarchy"/>
    <dgm:cxn modelId="{F14BCAB3-EBE1-4379-A267-897E4BB19775}" type="presParOf" srcId="{2F3F2D0A-6FCA-40EF-A531-37872D661821}" destId="{E7660853-E3D7-4FD1-BCC7-ABA81F8E8002}" srcOrd="0" destOrd="0" presId="urn:microsoft.com/office/officeart/2008/layout/HorizontalMultiLevelHierarchy"/>
    <dgm:cxn modelId="{9D5F36EE-C9D6-46BA-B600-41CA5D7FA2DC}" type="presParOf" srcId="{2F3F2D0A-6FCA-40EF-A531-37872D661821}" destId="{A8ED7B46-A31C-477D-BF96-F2534DA8B6CE}"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F064C0F-D8BA-474B-BC57-EDE981ED72F8}" type="doc">
      <dgm:prSet loTypeId="urn:microsoft.com/office/officeart/2005/8/layout/list1" loCatId="list" qsTypeId="urn:microsoft.com/office/officeart/2005/8/quickstyle/3d3" qsCatId="3D" csTypeId="urn:microsoft.com/office/officeart/2005/8/colors/colorful5" csCatId="colorful" phldr="1"/>
      <dgm:spPr/>
      <dgm:t>
        <a:bodyPr/>
        <a:lstStyle/>
        <a:p>
          <a:endParaRPr lang="en-US"/>
        </a:p>
      </dgm:t>
    </dgm:pt>
    <dgm:pt modelId="{DEE6787B-003D-4E7F-BC92-A14330494DAB}">
      <dgm:prSet phldrT="[Text]" custT="1"/>
      <dgm:spPr/>
      <dgm:t>
        <a:bodyPr/>
        <a:lstStyle/>
        <a:p>
          <a:pPr>
            <a:buFont typeface="Arial" panose="020B0604020202020204" pitchFamily="34" charset="0"/>
            <a:buChar char="•"/>
          </a:pPr>
          <a:r>
            <a:rPr lang="en-US" sz="1600" dirty="0"/>
            <a:t>Dramatically cut the reporting time by quickly and easily merging output from multiple tools into one professionally designed report. </a:t>
          </a:r>
        </a:p>
      </dgm:t>
    </dgm:pt>
    <dgm:pt modelId="{3A48E5AE-1CDD-494D-9E0C-AE82CA0037BD}" type="parTrans" cxnId="{417739EC-EC6A-43C1-B36B-AB146FFEFFB3}">
      <dgm:prSet/>
      <dgm:spPr/>
      <dgm:t>
        <a:bodyPr/>
        <a:lstStyle/>
        <a:p>
          <a:endParaRPr lang="en-US"/>
        </a:p>
      </dgm:t>
    </dgm:pt>
    <dgm:pt modelId="{96A45649-5228-468E-954B-E9BAA3EAE38F}" type="sibTrans" cxnId="{417739EC-EC6A-43C1-B36B-AB146FFEFFB3}">
      <dgm:prSet/>
      <dgm:spPr/>
      <dgm:t>
        <a:bodyPr/>
        <a:lstStyle/>
        <a:p>
          <a:endParaRPr lang="en-US"/>
        </a:p>
      </dgm:t>
    </dgm:pt>
    <dgm:pt modelId="{6FF844F3-EFBA-48AE-BFB9-A83AA17519CF}">
      <dgm:prSet phldrT="[Text]" custT="1"/>
      <dgm:spPr/>
      <dgm:t>
        <a:bodyPr/>
        <a:lstStyle/>
        <a:p>
          <a:r>
            <a:rPr lang="en-US" sz="1600" dirty="0"/>
            <a:t>Multi-User reporting Manage reusable cybersecurity assessment and Vulnerability Data</a:t>
          </a:r>
          <a:r>
            <a:rPr lang="en-US" sz="1600" b="0" i="0" dirty="0"/>
            <a:t> </a:t>
          </a:r>
          <a:endParaRPr lang="en-US" sz="1600" dirty="0"/>
        </a:p>
      </dgm:t>
    </dgm:pt>
    <dgm:pt modelId="{C73AAA88-48EC-47E3-964C-440F44777BD5}" type="parTrans" cxnId="{A7D1371D-B32D-4AEB-BC7C-0FD50141F9AE}">
      <dgm:prSet/>
      <dgm:spPr/>
      <dgm:t>
        <a:bodyPr/>
        <a:lstStyle/>
        <a:p>
          <a:endParaRPr lang="en-US"/>
        </a:p>
      </dgm:t>
    </dgm:pt>
    <dgm:pt modelId="{8B58B3A6-638D-4959-8551-B0248341EA15}" type="sibTrans" cxnId="{A7D1371D-B32D-4AEB-BC7C-0FD50141F9AE}">
      <dgm:prSet/>
      <dgm:spPr/>
      <dgm:t>
        <a:bodyPr/>
        <a:lstStyle/>
        <a:p>
          <a:endParaRPr lang="en-US"/>
        </a:p>
      </dgm:t>
    </dgm:pt>
    <dgm:pt modelId="{0A4A2B52-787B-437C-B095-735C25D2A928}">
      <dgm:prSet phldrT="[Text]" custT="1"/>
      <dgm:spPr/>
      <dgm:t>
        <a:bodyPr/>
        <a:lstStyle/>
        <a:p>
          <a:pPr>
            <a:buFont typeface="Arial" panose="020B0604020202020204" pitchFamily="34" charset="0"/>
            <a:buChar char="•"/>
          </a:pPr>
          <a:r>
            <a:rPr lang="en-US" sz="1600" b="0" i="0" dirty="0"/>
            <a:t>Combine multiple output into</a:t>
          </a:r>
          <a:r>
            <a:rPr lang="en-US" sz="1600" dirty="0"/>
            <a:t> one professionally designed report. And place the description in its assigned place and arrange it accordingly.</a:t>
          </a:r>
        </a:p>
      </dgm:t>
    </dgm:pt>
    <dgm:pt modelId="{F1C35B72-E4D8-42BD-99EA-AC4D42181CA5}" type="parTrans" cxnId="{E1F897CE-68AD-4DB6-BB51-A3707282DA21}">
      <dgm:prSet/>
      <dgm:spPr/>
      <dgm:t>
        <a:bodyPr/>
        <a:lstStyle/>
        <a:p>
          <a:endParaRPr lang="en-US"/>
        </a:p>
      </dgm:t>
    </dgm:pt>
    <dgm:pt modelId="{5843AC3B-D2C1-464A-8A94-ECF820819A93}" type="sibTrans" cxnId="{E1F897CE-68AD-4DB6-BB51-A3707282DA21}">
      <dgm:prSet/>
      <dgm:spPr/>
      <dgm:t>
        <a:bodyPr/>
        <a:lstStyle/>
        <a:p>
          <a:endParaRPr lang="en-US"/>
        </a:p>
      </dgm:t>
    </dgm:pt>
    <dgm:pt modelId="{7E020970-D4B9-4ED8-BDA9-687D341CE784}" type="pres">
      <dgm:prSet presAssocID="{1F064C0F-D8BA-474B-BC57-EDE981ED72F8}" presName="linear" presStyleCnt="0">
        <dgm:presLayoutVars>
          <dgm:dir/>
          <dgm:animLvl val="lvl"/>
          <dgm:resizeHandles val="exact"/>
        </dgm:presLayoutVars>
      </dgm:prSet>
      <dgm:spPr/>
    </dgm:pt>
    <dgm:pt modelId="{2040A111-598B-4081-B427-F56CA36ACB0E}" type="pres">
      <dgm:prSet presAssocID="{DEE6787B-003D-4E7F-BC92-A14330494DAB}" presName="parentLin" presStyleCnt="0"/>
      <dgm:spPr/>
    </dgm:pt>
    <dgm:pt modelId="{CB61EB00-EBA0-4912-B873-CF2DEC13F124}" type="pres">
      <dgm:prSet presAssocID="{DEE6787B-003D-4E7F-BC92-A14330494DAB}" presName="parentLeftMargin" presStyleLbl="node1" presStyleIdx="0" presStyleCnt="3"/>
      <dgm:spPr/>
    </dgm:pt>
    <dgm:pt modelId="{05AA98E9-0F74-4462-905D-1F44A5D7D11E}" type="pres">
      <dgm:prSet presAssocID="{DEE6787B-003D-4E7F-BC92-A14330494DAB}" presName="parentText" presStyleLbl="node1" presStyleIdx="0" presStyleCnt="3" custScaleX="142857" custLinFactNeighborX="-1618" custLinFactNeighborY="-2352">
        <dgm:presLayoutVars>
          <dgm:chMax val="0"/>
          <dgm:bulletEnabled val="1"/>
        </dgm:presLayoutVars>
      </dgm:prSet>
      <dgm:spPr/>
    </dgm:pt>
    <dgm:pt modelId="{D561A976-E6A4-4C65-9400-96286E355D42}" type="pres">
      <dgm:prSet presAssocID="{DEE6787B-003D-4E7F-BC92-A14330494DAB}" presName="negativeSpace" presStyleCnt="0"/>
      <dgm:spPr/>
    </dgm:pt>
    <dgm:pt modelId="{DC4B07CE-2B37-4AE1-9CEA-ED726826C433}" type="pres">
      <dgm:prSet presAssocID="{DEE6787B-003D-4E7F-BC92-A14330494DAB}" presName="childText" presStyleLbl="conFgAcc1" presStyleIdx="0" presStyleCnt="3">
        <dgm:presLayoutVars>
          <dgm:bulletEnabled val="1"/>
        </dgm:presLayoutVars>
      </dgm:prSet>
      <dgm:spPr/>
    </dgm:pt>
    <dgm:pt modelId="{79BBFDDB-6576-4F37-89B1-C4DF31FBD62A}" type="pres">
      <dgm:prSet presAssocID="{96A45649-5228-468E-954B-E9BAA3EAE38F}" presName="spaceBetweenRectangles" presStyleCnt="0"/>
      <dgm:spPr/>
    </dgm:pt>
    <dgm:pt modelId="{A3471B5C-0B7C-45F7-8150-5EC439540247}" type="pres">
      <dgm:prSet presAssocID="{6FF844F3-EFBA-48AE-BFB9-A83AA17519CF}" presName="parentLin" presStyleCnt="0"/>
      <dgm:spPr/>
    </dgm:pt>
    <dgm:pt modelId="{10F68284-EB83-47D9-BA1B-72BEA61F7879}" type="pres">
      <dgm:prSet presAssocID="{6FF844F3-EFBA-48AE-BFB9-A83AA17519CF}" presName="parentLeftMargin" presStyleLbl="node1" presStyleIdx="0" presStyleCnt="3"/>
      <dgm:spPr/>
    </dgm:pt>
    <dgm:pt modelId="{30932E05-6B29-4F1B-9B2B-6F7357BE7D65}" type="pres">
      <dgm:prSet presAssocID="{6FF844F3-EFBA-48AE-BFB9-A83AA17519CF}" presName="parentText" presStyleLbl="node1" presStyleIdx="1" presStyleCnt="3" custScaleX="142857" custLinFactNeighborX="-1618" custLinFactNeighborY="-2352">
        <dgm:presLayoutVars>
          <dgm:chMax val="0"/>
          <dgm:bulletEnabled val="1"/>
        </dgm:presLayoutVars>
      </dgm:prSet>
      <dgm:spPr/>
    </dgm:pt>
    <dgm:pt modelId="{0C227126-FA82-47FF-A84A-1152F71E485B}" type="pres">
      <dgm:prSet presAssocID="{6FF844F3-EFBA-48AE-BFB9-A83AA17519CF}" presName="negativeSpace" presStyleCnt="0"/>
      <dgm:spPr/>
    </dgm:pt>
    <dgm:pt modelId="{56CEA656-47B2-4FE0-A062-2AC960D5E49F}" type="pres">
      <dgm:prSet presAssocID="{6FF844F3-EFBA-48AE-BFB9-A83AA17519CF}" presName="childText" presStyleLbl="conFgAcc1" presStyleIdx="1" presStyleCnt="3">
        <dgm:presLayoutVars>
          <dgm:bulletEnabled val="1"/>
        </dgm:presLayoutVars>
      </dgm:prSet>
      <dgm:spPr/>
    </dgm:pt>
    <dgm:pt modelId="{176EE3BC-FE15-4492-9048-63B0BB3388AE}" type="pres">
      <dgm:prSet presAssocID="{8B58B3A6-638D-4959-8551-B0248341EA15}" presName="spaceBetweenRectangles" presStyleCnt="0"/>
      <dgm:spPr/>
    </dgm:pt>
    <dgm:pt modelId="{289D2A1D-8931-4702-A7D7-6680A03B7A56}" type="pres">
      <dgm:prSet presAssocID="{0A4A2B52-787B-437C-B095-735C25D2A928}" presName="parentLin" presStyleCnt="0"/>
      <dgm:spPr/>
    </dgm:pt>
    <dgm:pt modelId="{2E155588-07BC-45CC-9C5C-3655A06AEC0A}" type="pres">
      <dgm:prSet presAssocID="{0A4A2B52-787B-437C-B095-735C25D2A928}" presName="parentLeftMargin" presStyleLbl="node1" presStyleIdx="1" presStyleCnt="3"/>
      <dgm:spPr/>
    </dgm:pt>
    <dgm:pt modelId="{0C8A67DD-1124-46BD-955C-F72B3D0B9E3D}" type="pres">
      <dgm:prSet presAssocID="{0A4A2B52-787B-437C-B095-735C25D2A928}" presName="parentText" presStyleLbl="node1" presStyleIdx="2" presStyleCnt="3" custScaleX="140353">
        <dgm:presLayoutVars>
          <dgm:chMax val="0"/>
          <dgm:bulletEnabled val="1"/>
        </dgm:presLayoutVars>
      </dgm:prSet>
      <dgm:spPr/>
    </dgm:pt>
    <dgm:pt modelId="{D3BB27E5-3A41-4EE5-877A-F4924A43F8AC}" type="pres">
      <dgm:prSet presAssocID="{0A4A2B52-787B-437C-B095-735C25D2A928}" presName="negativeSpace" presStyleCnt="0"/>
      <dgm:spPr/>
    </dgm:pt>
    <dgm:pt modelId="{78297353-DC90-4C45-BC52-346A53FE00AD}" type="pres">
      <dgm:prSet presAssocID="{0A4A2B52-787B-437C-B095-735C25D2A928}" presName="childText" presStyleLbl="conFgAcc1" presStyleIdx="2" presStyleCnt="3">
        <dgm:presLayoutVars>
          <dgm:bulletEnabled val="1"/>
        </dgm:presLayoutVars>
      </dgm:prSet>
      <dgm:spPr/>
    </dgm:pt>
  </dgm:ptLst>
  <dgm:cxnLst>
    <dgm:cxn modelId="{A7D1371D-B32D-4AEB-BC7C-0FD50141F9AE}" srcId="{1F064C0F-D8BA-474B-BC57-EDE981ED72F8}" destId="{6FF844F3-EFBA-48AE-BFB9-A83AA17519CF}" srcOrd="1" destOrd="0" parTransId="{C73AAA88-48EC-47E3-964C-440F44777BD5}" sibTransId="{8B58B3A6-638D-4959-8551-B0248341EA15}"/>
    <dgm:cxn modelId="{28858269-5CB5-4F9C-83B0-96F9C2DD34F0}" type="presOf" srcId="{6FF844F3-EFBA-48AE-BFB9-A83AA17519CF}" destId="{10F68284-EB83-47D9-BA1B-72BEA61F7879}" srcOrd="0" destOrd="0" presId="urn:microsoft.com/office/officeart/2005/8/layout/list1"/>
    <dgm:cxn modelId="{D65FDC86-B7C3-471E-9A79-12073C6731EA}" type="presOf" srcId="{0A4A2B52-787B-437C-B095-735C25D2A928}" destId="{0C8A67DD-1124-46BD-955C-F72B3D0B9E3D}" srcOrd="1" destOrd="0" presId="urn:microsoft.com/office/officeart/2005/8/layout/list1"/>
    <dgm:cxn modelId="{3B4815AA-75B7-49E3-9E11-79D44002A5BA}" type="presOf" srcId="{DEE6787B-003D-4E7F-BC92-A14330494DAB}" destId="{05AA98E9-0F74-4462-905D-1F44A5D7D11E}" srcOrd="1" destOrd="0" presId="urn:microsoft.com/office/officeart/2005/8/layout/list1"/>
    <dgm:cxn modelId="{E1F897CE-68AD-4DB6-BB51-A3707282DA21}" srcId="{1F064C0F-D8BA-474B-BC57-EDE981ED72F8}" destId="{0A4A2B52-787B-437C-B095-735C25D2A928}" srcOrd="2" destOrd="0" parTransId="{F1C35B72-E4D8-42BD-99EA-AC4D42181CA5}" sibTransId="{5843AC3B-D2C1-464A-8A94-ECF820819A93}"/>
    <dgm:cxn modelId="{BDDFF7DF-AA27-4004-8E98-4FE6FA9EDA6D}" type="presOf" srcId="{6FF844F3-EFBA-48AE-BFB9-A83AA17519CF}" destId="{30932E05-6B29-4F1B-9B2B-6F7357BE7D65}" srcOrd="1" destOrd="0" presId="urn:microsoft.com/office/officeart/2005/8/layout/list1"/>
    <dgm:cxn modelId="{459BA6E3-3035-4E98-9053-86636F5AF205}" type="presOf" srcId="{1F064C0F-D8BA-474B-BC57-EDE981ED72F8}" destId="{7E020970-D4B9-4ED8-BDA9-687D341CE784}" srcOrd="0" destOrd="0" presId="urn:microsoft.com/office/officeart/2005/8/layout/list1"/>
    <dgm:cxn modelId="{417739EC-EC6A-43C1-B36B-AB146FFEFFB3}" srcId="{1F064C0F-D8BA-474B-BC57-EDE981ED72F8}" destId="{DEE6787B-003D-4E7F-BC92-A14330494DAB}" srcOrd="0" destOrd="0" parTransId="{3A48E5AE-1CDD-494D-9E0C-AE82CA0037BD}" sibTransId="{96A45649-5228-468E-954B-E9BAA3EAE38F}"/>
    <dgm:cxn modelId="{845439ED-4DA6-4119-9E51-07B8EA33EDE4}" type="presOf" srcId="{0A4A2B52-787B-437C-B095-735C25D2A928}" destId="{2E155588-07BC-45CC-9C5C-3655A06AEC0A}" srcOrd="0" destOrd="0" presId="urn:microsoft.com/office/officeart/2005/8/layout/list1"/>
    <dgm:cxn modelId="{1A51CFEF-5C38-4B4F-9209-472A5FA17B3C}" type="presOf" srcId="{DEE6787B-003D-4E7F-BC92-A14330494DAB}" destId="{CB61EB00-EBA0-4912-B873-CF2DEC13F124}" srcOrd="0" destOrd="0" presId="urn:microsoft.com/office/officeart/2005/8/layout/list1"/>
    <dgm:cxn modelId="{64423AAC-947B-4157-960A-77F939D73895}" type="presParOf" srcId="{7E020970-D4B9-4ED8-BDA9-687D341CE784}" destId="{2040A111-598B-4081-B427-F56CA36ACB0E}" srcOrd="0" destOrd="0" presId="urn:microsoft.com/office/officeart/2005/8/layout/list1"/>
    <dgm:cxn modelId="{A6D70895-BBEE-45FD-987C-9CB567736ABA}" type="presParOf" srcId="{2040A111-598B-4081-B427-F56CA36ACB0E}" destId="{CB61EB00-EBA0-4912-B873-CF2DEC13F124}" srcOrd="0" destOrd="0" presId="urn:microsoft.com/office/officeart/2005/8/layout/list1"/>
    <dgm:cxn modelId="{C4C1D316-46D7-410A-847A-963F564DC0C2}" type="presParOf" srcId="{2040A111-598B-4081-B427-F56CA36ACB0E}" destId="{05AA98E9-0F74-4462-905D-1F44A5D7D11E}" srcOrd="1" destOrd="0" presId="urn:microsoft.com/office/officeart/2005/8/layout/list1"/>
    <dgm:cxn modelId="{18A029BA-2F73-467A-9B45-F5814C987FBE}" type="presParOf" srcId="{7E020970-D4B9-4ED8-BDA9-687D341CE784}" destId="{D561A976-E6A4-4C65-9400-96286E355D42}" srcOrd="1" destOrd="0" presId="urn:microsoft.com/office/officeart/2005/8/layout/list1"/>
    <dgm:cxn modelId="{2B0CCB5E-755F-44DF-AFC4-DFECE3C7DCE1}" type="presParOf" srcId="{7E020970-D4B9-4ED8-BDA9-687D341CE784}" destId="{DC4B07CE-2B37-4AE1-9CEA-ED726826C433}" srcOrd="2" destOrd="0" presId="urn:microsoft.com/office/officeart/2005/8/layout/list1"/>
    <dgm:cxn modelId="{AA976839-BA1A-4B8B-97DD-8F2E94CA4700}" type="presParOf" srcId="{7E020970-D4B9-4ED8-BDA9-687D341CE784}" destId="{79BBFDDB-6576-4F37-89B1-C4DF31FBD62A}" srcOrd="3" destOrd="0" presId="urn:microsoft.com/office/officeart/2005/8/layout/list1"/>
    <dgm:cxn modelId="{123765BE-FCFC-4E80-A645-0E2961719241}" type="presParOf" srcId="{7E020970-D4B9-4ED8-BDA9-687D341CE784}" destId="{A3471B5C-0B7C-45F7-8150-5EC439540247}" srcOrd="4" destOrd="0" presId="urn:microsoft.com/office/officeart/2005/8/layout/list1"/>
    <dgm:cxn modelId="{6E0227E6-6F57-4324-B2B1-0D4C66B29DE4}" type="presParOf" srcId="{A3471B5C-0B7C-45F7-8150-5EC439540247}" destId="{10F68284-EB83-47D9-BA1B-72BEA61F7879}" srcOrd="0" destOrd="0" presId="urn:microsoft.com/office/officeart/2005/8/layout/list1"/>
    <dgm:cxn modelId="{5D30CA83-2894-4439-A6E7-27656B0FE728}" type="presParOf" srcId="{A3471B5C-0B7C-45F7-8150-5EC439540247}" destId="{30932E05-6B29-4F1B-9B2B-6F7357BE7D65}" srcOrd="1" destOrd="0" presId="urn:microsoft.com/office/officeart/2005/8/layout/list1"/>
    <dgm:cxn modelId="{EBABEE13-4A57-44A2-B626-774283CF9BB5}" type="presParOf" srcId="{7E020970-D4B9-4ED8-BDA9-687D341CE784}" destId="{0C227126-FA82-47FF-A84A-1152F71E485B}" srcOrd="5" destOrd="0" presId="urn:microsoft.com/office/officeart/2005/8/layout/list1"/>
    <dgm:cxn modelId="{020502D3-08D9-406B-8E34-D724CB36FFC0}" type="presParOf" srcId="{7E020970-D4B9-4ED8-BDA9-687D341CE784}" destId="{56CEA656-47B2-4FE0-A062-2AC960D5E49F}" srcOrd="6" destOrd="0" presId="urn:microsoft.com/office/officeart/2005/8/layout/list1"/>
    <dgm:cxn modelId="{4194B70E-4D32-483B-9706-416793EDF405}" type="presParOf" srcId="{7E020970-D4B9-4ED8-BDA9-687D341CE784}" destId="{176EE3BC-FE15-4492-9048-63B0BB3388AE}" srcOrd="7" destOrd="0" presId="urn:microsoft.com/office/officeart/2005/8/layout/list1"/>
    <dgm:cxn modelId="{885CE195-A97A-4DC9-B22C-FA2248451BD9}" type="presParOf" srcId="{7E020970-D4B9-4ED8-BDA9-687D341CE784}" destId="{289D2A1D-8931-4702-A7D7-6680A03B7A56}" srcOrd="8" destOrd="0" presId="urn:microsoft.com/office/officeart/2005/8/layout/list1"/>
    <dgm:cxn modelId="{0EBDB24C-BC38-469E-A127-F7783BF0BBEA}" type="presParOf" srcId="{289D2A1D-8931-4702-A7D7-6680A03B7A56}" destId="{2E155588-07BC-45CC-9C5C-3655A06AEC0A}" srcOrd="0" destOrd="0" presId="urn:microsoft.com/office/officeart/2005/8/layout/list1"/>
    <dgm:cxn modelId="{1CCC498E-FBA1-443A-8954-69909ECFD99C}" type="presParOf" srcId="{289D2A1D-8931-4702-A7D7-6680A03B7A56}" destId="{0C8A67DD-1124-46BD-955C-F72B3D0B9E3D}" srcOrd="1" destOrd="0" presId="urn:microsoft.com/office/officeart/2005/8/layout/list1"/>
    <dgm:cxn modelId="{2E2625CC-8D14-4CD3-90BD-6DD541C1264F}" type="presParOf" srcId="{7E020970-D4B9-4ED8-BDA9-687D341CE784}" destId="{D3BB27E5-3A41-4EE5-877A-F4924A43F8AC}" srcOrd="9" destOrd="0" presId="urn:microsoft.com/office/officeart/2005/8/layout/list1"/>
    <dgm:cxn modelId="{9B4E5952-95C7-40DD-A175-456F39B99F1E}" type="presParOf" srcId="{7E020970-D4B9-4ED8-BDA9-687D341CE784}" destId="{78297353-DC90-4C45-BC52-346A53FE00AD}"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CA0E037-045C-4B59-91E8-169FAE72D9F0}"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9FB42837-14E5-4242-93A4-447730F1B72D}">
      <dgm:prSet phldrT="[Text]"/>
      <dgm:spPr/>
      <dgm:t>
        <a:bodyPr/>
        <a:lstStyle/>
        <a:p>
          <a:r>
            <a:rPr lang="en-US" b="1" dirty="0"/>
            <a:t>Cybersecurity Assessment Report Automation Tool </a:t>
          </a:r>
          <a:r>
            <a:rPr lang="en-US" b="0" i="0" dirty="0"/>
            <a:t>can provide a comprehensive and efficient way to identify and prioritize vulnerabilities in a system</a:t>
          </a:r>
          <a:endParaRPr lang="en-US" dirty="0"/>
        </a:p>
      </dgm:t>
    </dgm:pt>
    <dgm:pt modelId="{E4E57369-44BD-4A19-A9BC-0BB6C0E1165F}" type="parTrans" cxnId="{754E547E-C927-4C05-A1CF-8AF8C5C927A4}">
      <dgm:prSet/>
      <dgm:spPr/>
      <dgm:t>
        <a:bodyPr/>
        <a:lstStyle/>
        <a:p>
          <a:endParaRPr lang="en-US"/>
        </a:p>
      </dgm:t>
    </dgm:pt>
    <dgm:pt modelId="{9B8430A1-63B9-44BB-B9DF-27E1308DF560}" type="sibTrans" cxnId="{754E547E-C927-4C05-A1CF-8AF8C5C927A4}">
      <dgm:prSet/>
      <dgm:spPr/>
      <dgm:t>
        <a:bodyPr/>
        <a:lstStyle/>
        <a:p>
          <a:endParaRPr lang="en-US"/>
        </a:p>
      </dgm:t>
    </dgm:pt>
    <dgm:pt modelId="{4D7AAD9E-214A-4A3B-B588-E0A092458733}">
      <dgm:prSet phldrT="[Text]"/>
      <dgm:spPr/>
      <dgm:t>
        <a:bodyPr/>
        <a:lstStyle/>
        <a:p>
          <a:r>
            <a:rPr lang="en-US" b="0" i="0" dirty="0"/>
            <a:t>it can save time and resources while providing a more accurate and up-to-date assessment of the system’s </a:t>
          </a:r>
          <a:r>
            <a:rPr lang="en-US" b="0" i="0"/>
            <a:t>security.</a:t>
          </a:r>
          <a:endParaRPr lang="en-US" dirty="0"/>
        </a:p>
      </dgm:t>
    </dgm:pt>
    <dgm:pt modelId="{E75FEBF6-CD21-4B23-9445-0E0B6BC8A3A2}" type="parTrans" cxnId="{F5EE4BD2-CA28-448D-BF77-307804B74226}">
      <dgm:prSet/>
      <dgm:spPr/>
      <dgm:t>
        <a:bodyPr/>
        <a:lstStyle/>
        <a:p>
          <a:endParaRPr lang="en-US"/>
        </a:p>
      </dgm:t>
    </dgm:pt>
    <dgm:pt modelId="{406BC488-7AD8-423F-9FFA-BEE557FF0337}" type="sibTrans" cxnId="{F5EE4BD2-CA28-448D-BF77-307804B74226}">
      <dgm:prSet/>
      <dgm:spPr/>
      <dgm:t>
        <a:bodyPr/>
        <a:lstStyle/>
        <a:p>
          <a:endParaRPr lang="en-US"/>
        </a:p>
      </dgm:t>
    </dgm:pt>
    <dgm:pt modelId="{AC998F94-4B9A-47D4-87CB-5325A9273430}">
      <dgm:prSet phldrT="[Text]"/>
      <dgm:spPr/>
      <dgm:t>
        <a:bodyPr/>
        <a:lstStyle/>
        <a:p>
          <a:r>
            <a:rPr lang="en-US" b="0" i="0" dirty="0"/>
            <a:t>tools should be used in conjunction with other security measures and multiple user used it at a time</a:t>
          </a:r>
          <a:endParaRPr lang="en-US" dirty="0"/>
        </a:p>
      </dgm:t>
    </dgm:pt>
    <dgm:pt modelId="{48048606-D9BC-440F-844A-F3442524ADFB}" type="sibTrans" cxnId="{E20BA76B-B217-4C04-9E5E-1CD143B66E78}">
      <dgm:prSet/>
      <dgm:spPr/>
      <dgm:t>
        <a:bodyPr/>
        <a:lstStyle/>
        <a:p>
          <a:endParaRPr lang="en-US"/>
        </a:p>
      </dgm:t>
    </dgm:pt>
    <dgm:pt modelId="{52EBE574-E661-4D28-8C84-69EB7EE9F09B}" type="parTrans" cxnId="{E20BA76B-B217-4C04-9E5E-1CD143B66E78}">
      <dgm:prSet/>
      <dgm:spPr/>
      <dgm:t>
        <a:bodyPr/>
        <a:lstStyle/>
        <a:p>
          <a:endParaRPr lang="en-US"/>
        </a:p>
      </dgm:t>
    </dgm:pt>
    <dgm:pt modelId="{C689E994-1BFE-41D6-B7E5-174B92DE8865}" type="pres">
      <dgm:prSet presAssocID="{ECA0E037-045C-4B59-91E8-169FAE72D9F0}" presName="Name0" presStyleCnt="0">
        <dgm:presLayoutVars>
          <dgm:chMax val="7"/>
          <dgm:chPref val="7"/>
          <dgm:dir/>
        </dgm:presLayoutVars>
      </dgm:prSet>
      <dgm:spPr/>
    </dgm:pt>
    <dgm:pt modelId="{9F2C6478-6187-45BF-A72B-782B85BA485A}" type="pres">
      <dgm:prSet presAssocID="{ECA0E037-045C-4B59-91E8-169FAE72D9F0}" presName="Name1" presStyleCnt="0"/>
      <dgm:spPr/>
    </dgm:pt>
    <dgm:pt modelId="{A80A1075-E355-4615-8EDD-977BBBAFCB19}" type="pres">
      <dgm:prSet presAssocID="{ECA0E037-045C-4B59-91E8-169FAE72D9F0}" presName="cycle" presStyleCnt="0"/>
      <dgm:spPr/>
    </dgm:pt>
    <dgm:pt modelId="{573FAD9F-2F53-43CE-A1DD-11587E3D55BF}" type="pres">
      <dgm:prSet presAssocID="{ECA0E037-045C-4B59-91E8-169FAE72D9F0}" presName="srcNode" presStyleLbl="node1" presStyleIdx="0" presStyleCnt="3"/>
      <dgm:spPr/>
    </dgm:pt>
    <dgm:pt modelId="{0D67EA52-D3F6-4DED-97F1-EAEDF43AD468}" type="pres">
      <dgm:prSet presAssocID="{ECA0E037-045C-4B59-91E8-169FAE72D9F0}" presName="conn" presStyleLbl="parChTrans1D2" presStyleIdx="0" presStyleCnt="1"/>
      <dgm:spPr/>
    </dgm:pt>
    <dgm:pt modelId="{AFD8D02F-C4DA-4C44-8795-9DFD9DD1FAE9}" type="pres">
      <dgm:prSet presAssocID="{ECA0E037-045C-4B59-91E8-169FAE72D9F0}" presName="extraNode" presStyleLbl="node1" presStyleIdx="0" presStyleCnt="3"/>
      <dgm:spPr/>
    </dgm:pt>
    <dgm:pt modelId="{5A0D8CAB-60BB-4F8D-8532-122F921FEB8C}" type="pres">
      <dgm:prSet presAssocID="{ECA0E037-045C-4B59-91E8-169FAE72D9F0}" presName="dstNode" presStyleLbl="node1" presStyleIdx="0" presStyleCnt="3"/>
      <dgm:spPr/>
    </dgm:pt>
    <dgm:pt modelId="{8BB4074B-4799-4A1E-9660-68F0AB5DA395}" type="pres">
      <dgm:prSet presAssocID="{9FB42837-14E5-4242-93A4-447730F1B72D}" presName="text_1" presStyleLbl="node1" presStyleIdx="0" presStyleCnt="3">
        <dgm:presLayoutVars>
          <dgm:bulletEnabled val="1"/>
        </dgm:presLayoutVars>
      </dgm:prSet>
      <dgm:spPr/>
    </dgm:pt>
    <dgm:pt modelId="{B5C94868-4666-4565-A2AE-C36FF7F5D4F6}" type="pres">
      <dgm:prSet presAssocID="{9FB42837-14E5-4242-93A4-447730F1B72D}" presName="accent_1" presStyleCnt="0"/>
      <dgm:spPr/>
    </dgm:pt>
    <dgm:pt modelId="{593FC1CE-C4CB-474D-B553-0CCA8CE41B0A}" type="pres">
      <dgm:prSet presAssocID="{9FB42837-14E5-4242-93A4-447730F1B72D}" presName="accentRepeatNode" presStyleLbl="solidFgAcc1" presStyleIdx="0" presStyleCnt="3"/>
      <dgm:spPr/>
    </dgm:pt>
    <dgm:pt modelId="{0EBDFE98-1EF5-44EC-A634-C30EBD011DAB}" type="pres">
      <dgm:prSet presAssocID="{4D7AAD9E-214A-4A3B-B588-E0A092458733}" presName="text_2" presStyleLbl="node1" presStyleIdx="1" presStyleCnt="3">
        <dgm:presLayoutVars>
          <dgm:bulletEnabled val="1"/>
        </dgm:presLayoutVars>
      </dgm:prSet>
      <dgm:spPr/>
    </dgm:pt>
    <dgm:pt modelId="{29EA101F-2E7B-49BF-8FC2-109FB0BE3541}" type="pres">
      <dgm:prSet presAssocID="{4D7AAD9E-214A-4A3B-B588-E0A092458733}" presName="accent_2" presStyleCnt="0"/>
      <dgm:spPr/>
    </dgm:pt>
    <dgm:pt modelId="{A7ECD553-79FF-437D-AB44-17D6177DBB93}" type="pres">
      <dgm:prSet presAssocID="{4D7AAD9E-214A-4A3B-B588-E0A092458733}" presName="accentRepeatNode" presStyleLbl="solidFgAcc1" presStyleIdx="1" presStyleCnt="3"/>
      <dgm:spPr/>
    </dgm:pt>
    <dgm:pt modelId="{144E13CA-03EC-4C93-BA53-9FAD589659BB}" type="pres">
      <dgm:prSet presAssocID="{AC998F94-4B9A-47D4-87CB-5325A9273430}" presName="text_3" presStyleLbl="node1" presStyleIdx="2" presStyleCnt="3">
        <dgm:presLayoutVars>
          <dgm:bulletEnabled val="1"/>
        </dgm:presLayoutVars>
      </dgm:prSet>
      <dgm:spPr/>
    </dgm:pt>
    <dgm:pt modelId="{08301E7E-0C89-4897-BDEE-F7413B17419E}" type="pres">
      <dgm:prSet presAssocID="{AC998F94-4B9A-47D4-87CB-5325A9273430}" presName="accent_3" presStyleCnt="0"/>
      <dgm:spPr/>
    </dgm:pt>
    <dgm:pt modelId="{DD5F6CBF-BF57-42DE-B02E-FEAC8FD162FC}" type="pres">
      <dgm:prSet presAssocID="{AC998F94-4B9A-47D4-87CB-5325A9273430}" presName="accentRepeatNode" presStyleLbl="solidFgAcc1" presStyleIdx="2" presStyleCnt="3"/>
      <dgm:spPr/>
    </dgm:pt>
  </dgm:ptLst>
  <dgm:cxnLst>
    <dgm:cxn modelId="{DD542F22-2E8E-4D46-8175-E98AA1D2B3A1}" type="presOf" srcId="{AC998F94-4B9A-47D4-87CB-5325A9273430}" destId="{144E13CA-03EC-4C93-BA53-9FAD589659BB}" srcOrd="0" destOrd="0" presId="urn:microsoft.com/office/officeart/2008/layout/VerticalCurvedList"/>
    <dgm:cxn modelId="{04850930-A308-41A4-B250-466E2892D1E2}" type="presOf" srcId="{4D7AAD9E-214A-4A3B-B588-E0A092458733}" destId="{0EBDFE98-1EF5-44EC-A634-C30EBD011DAB}" srcOrd="0" destOrd="0" presId="urn:microsoft.com/office/officeart/2008/layout/VerticalCurvedList"/>
    <dgm:cxn modelId="{E20BA76B-B217-4C04-9E5E-1CD143B66E78}" srcId="{ECA0E037-045C-4B59-91E8-169FAE72D9F0}" destId="{AC998F94-4B9A-47D4-87CB-5325A9273430}" srcOrd="2" destOrd="0" parTransId="{52EBE574-E661-4D28-8C84-69EB7EE9F09B}" sibTransId="{48048606-D9BC-440F-844A-F3442524ADFB}"/>
    <dgm:cxn modelId="{AC923F73-8B8E-415A-808A-8A86D409B32B}" type="presOf" srcId="{9B8430A1-63B9-44BB-B9DF-27E1308DF560}" destId="{0D67EA52-D3F6-4DED-97F1-EAEDF43AD468}" srcOrd="0" destOrd="0" presId="urn:microsoft.com/office/officeart/2008/layout/VerticalCurvedList"/>
    <dgm:cxn modelId="{B0416055-882F-4FC0-BC01-4AFC3758DD6E}" type="presOf" srcId="{9FB42837-14E5-4242-93A4-447730F1B72D}" destId="{8BB4074B-4799-4A1E-9660-68F0AB5DA395}" srcOrd="0" destOrd="0" presId="urn:microsoft.com/office/officeart/2008/layout/VerticalCurvedList"/>
    <dgm:cxn modelId="{754E547E-C927-4C05-A1CF-8AF8C5C927A4}" srcId="{ECA0E037-045C-4B59-91E8-169FAE72D9F0}" destId="{9FB42837-14E5-4242-93A4-447730F1B72D}" srcOrd="0" destOrd="0" parTransId="{E4E57369-44BD-4A19-A9BC-0BB6C0E1165F}" sibTransId="{9B8430A1-63B9-44BB-B9DF-27E1308DF560}"/>
    <dgm:cxn modelId="{EFF6F9AD-9514-434D-A06C-8FCFAB402923}" type="presOf" srcId="{ECA0E037-045C-4B59-91E8-169FAE72D9F0}" destId="{C689E994-1BFE-41D6-B7E5-174B92DE8865}" srcOrd="0" destOrd="0" presId="urn:microsoft.com/office/officeart/2008/layout/VerticalCurvedList"/>
    <dgm:cxn modelId="{F5EE4BD2-CA28-448D-BF77-307804B74226}" srcId="{ECA0E037-045C-4B59-91E8-169FAE72D9F0}" destId="{4D7AAD9E-214A-4A3B-B588-E0A092458733}" srcOrd="1" destOrd="0" parTransId="{E75FEBF6-CD21-4B23-9445-0E0B6BC8A3A2}" sibTransId="{406BC488-7AD8-423F-9FFA-BEE557FF0337}"/>
    <dgm:cxn modelId="{198EFF5A-EA08-4EA8-9C0F-D23E1B135440}" type="presParOf" srcId="{C689E994-1BFE-41D6-B7E5-174B92DE8865}" destId="{9F2C6478-6187-45BF-A72B-782B85BA485A}" srcOrd="0" destOrd="0" presId="urn:microsoft.com/office/officeart/2008/layout/VerticalCurvedList"/>
    <dgm:cxn modelId="{D4E61762-C96A-465A-B1B2-84AF9D6DDEB7}" type="presParOf" srcId="{9F2C6478-6187-45BF-A72B-782B85BA485A}" destId="{A80A1075-E355-4615-8EDD-977BBBAFCB19}" srcOrd="0" destOrd="0" presId="urn:microsoft.com/office/officeart/2008/layout/VerticalCurvedList"/>
    <dgm:cxn modelId="{9D08AB8B-E39F-45B3-8CD8-7F6858A65132}" type="presParOf" srcId="{A80A1075-E355-4615-8EDD-977BBBAFCB19}" destId="{573FAD9F-2F53-43CE-A1DD-11587E3D55BF}" srcOrd="0" destOrd="0" presId="urn:microsoft.com/office/officeart/2008/layout/VerticalCurvedList"/>
    <dgm:cxn modelId="{AE7FA55E-88BA-4620-8DFA-52EEC6E9A603}" type="presParOf" srcId="{A80A1075-E355-4615-8EDD-977BBBAFCB19}" destId="{0D67EA52-D3F6-4DED-97F1-EAEDF43AD468}" srcOrd="1" destOrd="0" presId="urn:microsoft.com/office/officeart/2008/layout/VerticalCurvedList"/>
    <dgm:cxn modelId="{4C4B8AA8-CD9D-465B-9503-1AF5CC4AFD98}" type="presParOf" srcId="{A80A1075-E355-4615-8EDD-977BBBAFCB19}" destId="{AFD8D02F-C4DA-4C44-8795-9DFD9DD1FAE9}" srcOrd="2" destOrd="0" presId="urn:microsoft.com/office/officeart/2008/layout/VerticalCurvedList"/>
    <dgm:cxn modelId="{ADAB8498-F6AC-4272-9C66-A2EE0137DFBE}" type="presParOf" srcId="{A80A1075-E355-4615-8EDD-977BBBAFCB19}" destId="{5A0D8CAB-60BB-4F8D-8532-122F921FEB8C}" srcOrd="3" destOrd="0" presId="urn:microsoft.com/office/officeart/2008/layout/VerticalCurvedList"/>
    <dgm:cxn modelId="{D06E0ED9-9EAD-455F-8CAE-48003738BC79}" type="presParOf" srcId="{9F2C6478-6187-45BF-A72B-782B85BA485A}" destId="{8BB4074B-4799-4A1E-9660-68F0AB5DA395}" srcOrd="1" destOrd="0" presId="urn:microsoft.com/office/officeart/2008/layout/VerticalCurvedList"/>
    <dgm:cxn modelId="{25C3DE4C-72B8-40AA-8098-10F77477002E}" type="presParOf" srcId="{9F2C6478-6187-45BF-A72B-782B85BA485A}" destId="{B5C94868-4666-4565-A2AE-C36FF7F5D4F6}" srcOrd="2" destOrd="0" presId="urn:microsoft.com/office/officeart/2008/layout/VerticalCurvedList"/>
    <dgm:cxn modelId="{B6F31C37-C67C-4C89-9CA7-1C69D6F0A0B3}" type="presParOf" srcId="{B5C94868-4666-4565-A2AE-C36FF7F5D4F6}" destId="{593FC1CE-C4CB-474D-B553-0CCA8CE41B0A}" srcOrd="0" destOrd="0" presId="urn:microsoft.com/office/officeart/2008/layout/VerticalCurvedList"/>
    <dgm:cxn modelId="{A7A5862E-0C3A-4CAA-9CAB-D61863991AE3}" type="presParOf" srcId="{9F2C6478-6187-45BF-A72B-782B85BA485A}" destId="{0EBDFE98-1EF5-44EC-A634-C30EBD011DAB}" srcOrd="3" destOrd="0" presId="urn:microsoft.com/office/officeart/2008/layout/VerticalCurvedList"/>
    <dgm:cxn modelId="{E442F368-6140-449A-8E55-936AC826D0E0}" type="presParOf" srcId="{9F2C6478-6187-45BF-A72B-782B85BA485A}" destId="{29EA101F-2E7B-49BF-8FC2-109FB0BE3541}" srcOrd="4" destOrd="0" presId="urn:microsoft.com/office/officeart/2008/layout/VerticalCurvedList"/>
    <dgm:cxn modelId="{9EB6A8B2-626C-4A34-8C9C-1C058517E421}" type="presParOf" srcId="{29EA101F-2E7B-49BF-8FC2-109FB0BE3541}" destId="{A7ECD553-79FF-437D-AB44-17D6177DBB93}" srcOrd="0" destOrd="0" presId="urn:microsoft.com/office/officeart/2008/layout/VerticalCurvedList"/>
    <dgm:cxn modelId="{3947B34A-2309-496A-B3A4-EF14ED31719E}" type="presParOf" srcId="{9F2C6478-6187-45BF-A72B-782B85BA485A}" destId="{144E13CA-03EC-4C93-BA53-9FAD589659BB}" srcOrd="5" destOrd="0" presId="urn:microsoft.com/office/officeart/2008/layout/VerticalCurvedList"/>
    <dgm:cxn modelId="{8B3411DA-F090-4995-9758-D7756DD593B9}" type="presParOf" srcId="{9F2C6478-6187-45BF-A72B-782B85BA485A}" destId="{08301E7E-0C89-4897-BDEE-F7413B17419E}" srcOrd="6" destOrd="0" presId="urn:microsoft.com/office/officeart/2008/layout/VerticalCurvedList"/>
    <dgm:cxn modelId="{FFF8C4ED-EAEF-4886-86C8-104E90C89CD1}" type="presParOf" srcId="{08301E7E-0C89-4897-BDEE-F7413B17419E}" destId="{DD5F6CBF-BF57-42DE-B02E-FEAC8FD162FC}"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8B6AEC-CA43-4E0F-9439-2EADD177FC56}">
      <dsp:nvSpPr>
        <dsp:cNvPr id="0" name=""/>
        <dsp:cNvSpPr/>
      </dsp:nvSpPr>
      <dsp:spPr>
        <a:xfrm>
          <a:off x="0" y="511533"/>
          <a:ext cx="8128000" cy="7560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4BD26DE-2D5B-4862-808D-78F063FB86C0}">
      <dsp:nvSpPr>
        <dsp:cNvPr id="0" name=""/>
        <dsp:cNvSpPr/>
      </dsp:nvSpPr>
      <dsp:spPr>
        <a:xfrm>
          <a:off x="406400" y="68733"/>
          <a:ext cx="5689600" cy="88560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711200">
            <a:lnSpc>
              <a:spcPct val="90000"/>
            </a:lnSpc>
            <a:spcBef>
              <a:spcPct val="0"/>
            </a:spcBef>
            <a:spcAft>
              <a:spcPct val="35000"/>
            </a:spcAft>
            <a:buNone/>
          </a:pPr>
          <a:r>
            <a:rPr lang="en-US" sz="1600" kern="1200" dirty="0"/>
            <a:t> A widely applied method for identifying the malware is Signature Based Detection.</a:t>
          </a:r>
        </a:p>
      </dsp:txBody>
      <dsp:txXfrm>
        <a:off x="449631" y="111964"/>
        <a:ext cx="5603138" cy="799138"/>
      </dsp:txXfrm>
    </dsp:sp>
    <dsp:sp modelId="{42ADE690-7CCC-44B9-B883-7F783C1A7671}">
      <dsp:nvSpPr>
        <dsp:cNvPr id="0" name=""/>
        <dsp:cNvSpPr/>
      </dsp:nvSpPr>
      <dsp:spPr>
        <a:xfrm>
          <a:off x="0" y="1872333"/>
          <a:ext cx="8128000" cy="7560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E0420B5-9852-48F0-A379-3B7A00EF7679}">
      <dsp:nvSpPr>
        <dsp:cNvPr id="0" name=""/>
        <dsp:cNvSpPr/>
      </dsp:nvSpPr>
      <dsp:spPr>
        <a:xfrm>
          <a:off x="406400" y="1429533"/>
          <a:ext cx="5689600" cy="885600"/>
        </a:xfrm>
        <a:prstGeom prst="roundRect">
          <a:avLst/>
        </a:prstGeom>
        <a:solidFill>
          <a:schemeClr val="accent5">
            <a:hueOff val="822566"/>
            <a:satOff val="0"/>
            <a:lumOff val="-549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711200">
            <a:lnSpc>
              <a:spcPct val="90000"/>
            </a:lnSpc>
            <a:spcBef>
              <a:spcPct val="0"/>
            </a:spcBef>
            <a:spcAft>
              <a:spcPct val="35000"/>
            </a:spcAft>
            <a:buNone/>
          </a:pPr>
          <a:r>
            <a:rPr lang="en-US" sz="1600" kern="1200" dirty="0"/>
            <a:t>This approach is to compare the code of  program with a list of known malware signatures</a:t>
          </a:r>
          <a:r>
            <a:rPr lang="en-US" sz="1800" kern="1200" dirty="0"/>
            <a:t>.</a:t>
          </a:r>
        </a:p>
      </dsp:txBody>
      <dsp:txXfrm>
        <a:off x="449631" y="1472764"/>
        <a:ext cx="5603138" cy="799138"/>
      </dsp:txXfrm>
    </dsp:sp>
    <dsp:sp modelId="{48A0CF79-1F7A-4938-B0A5-EE39298048EA}">
      <dsp:nvSpPr>
        <dsp:cNvPr id="0" name=""/>
        <dsp:cNvSpPr/>
      </dsp:nvSpPr>
      <dsp:spPr>
        <a:xfrm>
          <a:off x="0" y="3233133"/>
          <a:ext cx="8128000" cy="7560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718C143-BBA7-435D-B326-73B58E92DBA5}">
      <dsp:nvSpPr>
        <dsp:cNvPr id="0" name=""/>
        <dsp:cNvSpPr/>
      </dsp:nvSpPr>
      <dsp:spPr>
        <a:xfrm>
          <a:off x="406400" y="2790333"/>
          <a:ext cx="5689600" cy="885600"/>
        </a:xfrm>
        <a:prstGeom prst="roundRect">
          <a:avLst/>
        </a:prstGeom>
        <a:solidFill>
          <a:schemeClr val="accent5">
            <a:hueOff val="1645132"/>
            <a:satOff val="0"/>
            <a:lumOff val="-1098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711200">
            <a:lnSpc>
              <a:spcPct val="90000"/>
            </a:lnSpc>
            <a:spcBef>
              <a:spcPct val="0"/>
            </a:spcBef>
            <a:spcAft>
              <a:spcPct val="35000"/>
            </a:spcAft>
            <a:buNone/>
          </a:pPr>
          <a:r>
            <a:rPr lang="en-US" sz="1600" kern="1200" dirty="0"/>
            <a:t>The program will be flagged as potentially malicious if a match is detected. </a:t>
          </a:r>
        </a:p>
      </dsp:txBody>
      <dsp:txXfrm>
        <a:off x="449631" y="2833564"/>
        <a:ext cx="5603138" cy="799138"/>
      </dsp:txXfrm>
    </dsp:sp>
    <dsp:sp modelId="{044109F3-A7F3-492A-84DF-449D4BC6BF64}">
      <dsp:nvSpPr>
        <dsp:cNvPr id="0" name=""/>
        <dsp:cNvSpPr/>
      </dsp:nvSpPr>
      <dsp:spPr>
        <a:xfrm>
          <a:off x="0" y="4593933"/>
          <a:ext cx="8128000" cy="7560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FA1E580E-8FDF-45EC-9144-A02CCC744BBD}">
      <dsp:nvSpPr>
        <dsp:cNvPr id="0" name=""/>
        <dsp:cNvSpPr/>
      </dsp:nvSpPr>
      <dsp:spPr>
        <a:xfrm>
          <a:off x="406400" y="4151133"/>
          <a:ext cx="5689600" cy="885600"/>
        </a:xfrm>
        <a:prstGeom prst="roundRect">
          <a:avLst/>
        </a:prstGeom>
        <a:solidFill>
          <a:schemeClr val="accent5">
            <a:hueOff val="2467698"/>
            <a:satOff val="0"/>
            <a:lumOff val="-1647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711200">
            <a:lnSpc>
              <a:spcPct val="90000"/>
            </a:lnSpc>
            <a:spcBef>
              <a:spcPct val="0"/>
            </a:spcBef>
            <a:spcAft>
              <a:spcPct val="35000"/>
            </a:spcAft>
            <a:buNone/>
          </a:pPr>
          <a:r>
            <a:rPr lang="en-US" sz="1600" kern="1200" dirty="0"/>
            <a:t>While signature based detection can be an efficient way to detect existing malware, its ability to identify new and unknown threats could also be limited.</a:t>
          </a:r>
        </a:p>
      </dsp:txBody>
      <dsp:txXfrm>
        <a:off x="449631" y="4194364"/>
        <a:ext cx="5603138" cy="7991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2D252B-37DB-4CF4-B3F9-0B1A91D00EC7}">
      <dsp:nvSpPr>
        <dsp:cNvPr id="0" name=""/>
        <dsp:cNvSpPr/>
      </dsp:nvSpPr>
      <dsp:spPr>
        <a:xfrm>
          <a:off x="805859" y="253175"/>
          <a:ext cx="3271800" cy="3271800"/>
        </a:xfrm>
        <a:prstGeom prst="pie">
          <a:avLst>
            <a:gd name="adj1" fmla="val 16200000"/>
            <a:gd name="adj2" fmla="val 180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en-US" sz="5400" kern="1200" dirty="0"/>
            <a:t>2</a:t>
          </a:r>
        </a:p>
      </dsp:txBody>
      <dsp:txXfrm>
        <a:off x="2530176" y="946485"/>
        <a:ext cx="1168500" cy="973750"/>
      </dsp:txXfrm>
    </dsp:sp>
    <dsp:sp modelId="{DC29F372-37C2-4F6F-B06C-21A610DB5057}">
      <dsp:nvSpPr>
        <dsp:cNvPr id="0" name=""/>
        <dsp:cNvSpPr/>
      </dsp:nvSpPr>
      <dsp:spPr>
        <a:xfrm>
          <a:off x="738475" y="370025"/>
          <a:ext cx="3271800" cy="3271800"/>
        </a:xfrm>
        <a:prstGeom prst="pie">
          <a:avLst>
            <a:gd name="adj1" fmla="val 1800000"/>
            <a:gd name="adj2" fmla="val 9000000"/>
          </a:avLst>
        </a:prstGeom>
        <a:gradFill rotWithShape="0">
          <a:gsLst>
            <a:gs pos="0">
              <a:schemeClr val="accent5">
                <a:hueOff val="1233849"/>
                <a:satOff val="0"/>
                <a:lumOff val="-8236"/>
                <a:alphaOff val="0"/>
                <a:satMod val="103000"/>
                <a:lumMod val="102000"/>
                <a:tint val="94000"/>
              </a:schemeClr>
            </a:gs>
            <a:gs pos="50000">
              <a:schemeClr val="accent5">
                <a:hueOff val="1233849"/>
                <a:satOff val="0"/>
                <a:lumOff val="-8236"/>
                <a:alphaOff val="0"/>
                <a:satMod val="110000"/>
                <a:lumMod val="100000"/>
                <a:shade val="100000"/>
              </a:schemeClr>
            </a:gs>
            <a:gs pos="100000">
              <a:schemeClr val="accent5">
                <a:hueOff val="1233849"/>
                <a:satOff val="0"/>
                <a:lumOff val="-823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en-US" sz="5400" kern="1200" dirty="0"/>
            <a:t>3</a:t>
          </a:r>
        </a:p>
      </dsp:txBody>
      <dsp:txXfrm>
        <a:off x="1517475" y="2492800"/>
        <a:ext cx="1752750" cy="856900"/>
      </dsp:txXfrm>
    </dsp:sp>
    <dsp:sp modelId="{A402274E-B73F-45BF-9EDF-BA078C029AB7}">
      <dsp:nvSpPr>
        <dsp:cNvPr id="0" name=""/>
        <dsp:cNvSpPr/>
      </dsp:nvSpPr>
      <dsp:spPr>
        <a:xfrm>
          <a:off x="671092" y="253175"/>
          <a:ext cx="3271800" cy="3271800"/>
        </a:xfrm>
        <a:prstGeom prst="pie">
          <a:avLst>
            <a:gd name="adj1" fmla="val 9000000"/>
            <a:gd name="adj2" fmla="val 16200000"/>
          </a:avLst>
        </a:prstGeom>
        <a:gradFill rotWithShape="0">
          <a:gsLst>
            <a:gs pos="0">
              <a:schemeClr val="accent5">
                <a:hueOff val="2467698"/>
                <a:satOff val="0"/>
                <a:lumOff val="-16471"/>
                <a:alphaOff val="0"/>
                <a:satMod val="103000"/>
                <a:lumMod val="102000"/>
                <a:tint val="94000"/>
              </a:schemeClr>
            </a:gs>
            <a:gs pos="50000">
              <a:schemeClr val="accent5">
                <a:hueOff val="2467698"/>
                <a:satOff val="0"/>
                <a:lumOff val="-16471"/>
                <a:alphaOff val="0"/>
                <a:satMod val="110000"/>
                <a:lumMod val="100000"/>
                <a:shade val="100000"/>
              </a:schemeClr>
            </a:gs>
            <a:gs pos="100000">
              <a:schemeClr val="accent5">
                <a:hueOff val="2467698"/>
                <a:satOff val="0"/>
                <a:lumOff val="-1647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en-US" sz="5400" kern="1200" dirty="0"/>
            <a:t>1</a:t>
          </a:r>
        </a:p>
      </dsp:txBody>
      <dsp:txXfrm>
        <a:off x="1050075" y="946485"/>
        <a:ext cx="1168500" cy="973750"/>
      </dsp:txXfrm>
    </dsp:sp>
    <dsp:sp modelId="{59BE856E-DB66-447B-BF94-0D47F572D3DA}">
      <dsp:nvSpPr>
        <dsp:cNvPr id="0" name=""/>
        <dsp:cNvSpPr/>
      </dsp:nvSpPr>
      <dsp:spPr>
        <a:xfrm>
          <a:off x="603589" y="50634"/>
          <a:ext cx="3676880" cy="3676880"/>
        </a:xfrm>
        <a:prstGeom prst="circularArrow">
          <a:avLst>
            <a:gd name="adj1" fmla="val 5085"/>
            <a:gd name="adj2" fmla="val 327528"/>
            <a:gd name="adj3" fmla="val 1472472"/>
            <a:gd name="adj4" fmla="val 16199432"/>
            <a:gd name="adj5" fmla="val 5932"/>
          </a:avLst>
        </a:prstGeom>
        <a:solidFill>
          <a:schemeClr val="accent5">
            <a:hueOff val="0"/>
            <a:satOff val="0"/>
            <a:lumOff val="0"/>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1145ABC-18B6-4A02-8FFD-6C33C5FEEB49}">
      <dsp:nvSpPr>
        <dsp:cNvPr id="0" name=""/>
        <dsp:cNvSpPr/>
      </dsp:nvSpPr>
      <dsp:spPr>
        <a:xfrm>
          <a:off x="535935" y="167278"/>
          <a:ext cx="3676880" cy="3676880"/>
        </a:xfrm>
        <a:prstGeom prst="circularArrow">
          <a:avLst>
            <a:gd name="adj1" fmla="val 5085"/>
            <a:gd name="adj2" fmla="val 327528"/>
            <a:gd name="adj3" fmla="val 8671970"/>
            <a:gd name="adj4" fmla="val 1800502"/>
            <a:gd name="adj5" fmla="val 5932"/>
          </a:avLst>
        </a:prstGeom>
        <a:solidFill>
          <a:schemeClr val="accent5">
            <a:hueOff val="1233849"/>
            <a:satOff val="0"/>
            <a:lumOff val="-8236"/>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ADC51F5-0C96-4C56-B23C-CB70BF666BCC}">
      <dsp:nvSpPr>
        <dsp:cNvPr id="0" name=""/>
        <dsp:cNvSpPr/>
      </dsp:nvSpPr>
      <dsp:spPr>
        <a:xfrm>
          <a:off x="468281" y="50634"/>
          <a:ext cx="3676880" cy="3676880"/>
        </a:xfrm>
        <a:prstGeom prst="circularArrow">
          <a:avLst>
            <a:gd name="adj1" fmla="val 5085"/>
            <a:gd name="adj2" fmla="val 327528"/>
            <a:gd name="adj3" fmla="val 15873039"/>
            <a:gd name="adj4" fmla="val 9000000"/>
            <a:gd name="adj5" fmla="val 5932"/>
          </a:avLst>
        </a:prstGeom>
        <a:solidFill>
          <a:schemeClr val="accent5">
            <a:hueOff val="2467698"/>
            <a:satOff val="0"/>
            <a:lumOff val="-16471"/>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E1F65-88DA-450C-9002-22E46D0631D2}">
      <dsp:nvSpPr>
        <dsp:cNvPr id="0" name=""/>
        <dsp:cNvSpPr/>
      </dsp:nvSpPr>
      <dsp:spPr>
        <a:xfrm>
          <a:off x="0" y="1099463"/>
          <a:ext cx="2281638" cy="1056414"/>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Download</a:t>
          </a:r>
        </a:p>
      </dsp:txBody>
      <dsp:txXfrm>
        <a:off x="528207" y="1099463"/>
        <a:ext cx="1225224" cy="1056414"/>
      </dsp:txXfrm>
    </dsp:sp>
    <dsp:sp modelId="{EC955643-B422-4BC4-965B-02B14365507E}">
      <dsp:nvSpPr>
        <dsp:cNvPr id="0" name=""/>
        <dsp:cNvSpPr/>
      </dsp:nvSpPr>
      <dsp:spPr>
        <a:xfrm>
          <a:off x="2101833" y="1256871"/>
          <a:ext cx="1853996" cy="741598"/>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Orchestrator initiates download</a:t>
          </a:r>
        </a:p>
      </dsp:txBody>
      <dsp:txXfrm>
        <a:off x="2472632" y="1256871"/>
        <a:ext cx="1112398" cy="741598"/>
      </dsp:txXfrm>
    </dsp:sp>
    <dsp:sp modelId="{33A74023-E6B0-4380-A2BF-2E9D1CC9C0E9}">
      <dsp:nvSpPr>
        <dsp:cNvPr id="0" name=""/>
        <dsp:cNvSpPr/>
      </dsp:nvSpPr>
      <dsp:spPr>
        <a:xfrm>
          <a:off x="3770430" y="1256871"/>
          <a:ext cx="1853996" cy="741598"/>
        </a:xfrm>
        <a:prstGeom prst="chevron">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WU download manifest files and hand to arbiter</a:t>
          </a:r>
        </a:p>
      </dsp:txBody>
      <dsp:txXfrm>
        <a:off x="4141229" y="1256871"/>
        <a:ext cx="1112398" cy="741598"/>
      </dsp:txXfrm>
    </dsp:sp>
    <dsp:sp modelId="{0CCDC3FA-A953-40B5-A87C-4B73C83355F2}">
      <dsp:nvSpPr>
        <dsp:cNvPr id="0" name=""/>
        <dsp:cNvSpPr/>
      </dsp:nvSpPr>
      <dsp:spPr>
        <a:xfrm>
          <a:off x="5439026" y="1256871"/>
          <a:ext cx="1853996" cy="741598"/>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a:t>Arbiter evaluates manifest and tells WU client to download files</a:t>
          </a:r>
          <a:endParaRPr lang="en-US" sz="1100" kern="1200" dirty="0"/>
        </a:p>
      </dsp:txBody>
      <dsp:txXfrm>
        <a:off x="5809825" y="1256871"/>
        <a:ext cx="1112398" cy="741598"/>
      </dsp:txXfrm>
    </dsp:sp>
    <dsp:sp modelId="{6FA7A33F-4F95-41AF-B4A1-42662560FA5C}">
      <dsp:nvSpPr>
        <dsp:cNvPr id="0" name=""/>
        <dsp:cNvSpPr/>
      </dsp:nvSpPr>
      <dsp:spPr>
        <a:xfrm>
          <a:off x="7107623" y="1256871"/>
          <a:ext cx="1853996" cy="741598"/>
        </a:xfrm>
        <a:prstGeom prst="chevron">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WU client downloads files in the temp files</a:t>
          </a:r>
        </a:p>
      </dsp:txBody>
      <dsp:txXfrm>
        <a:off x="7478422" y="1256871"/>
        <a:ext cx="1112398" cy="741598"/>
      </dsp:txXfrm>
    </dsp:sp>
    <dsp:sp modelId="{F8E7F03A-61AE-4C47-AE5C-FFD19E600DCD}">
      <dsp:nvSpPr>
        <dsp:cNvPr id="0" name=""/>
        <dsp:cNvSpPr/>
      </dsp:nvSpPr>
      <dsp:spPr>
        <a:xfrm>
          <a:off x="8776219" y="1256871"/>
          <a:ext cx="1853996" cy="741598"/>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Arbiter stages download files</a:t>
          </a:r>
        </a:p>
      </dsp:txBody>
      <dsp:txXfrm>
        <a:off x="9147018" y="1256871"/>
        <a:ext cx="1112398" cy="7415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C5EE08-8987-4976-90FC-6FED64FE0577}">
      <dsp:nvSpPr>
        <dsp:cNvPr id="0" name=""/>
        <dsp:cNvSpPr/>
      </dsp:nvSpPr>
      <dsp:spPr>
        <a:xfrm>
          <a:off x="2182508" y="1551011"/>
          <a:ext cx="1180010" cy="1180010"/>
        </a:xfrm>
        <a:prstGeom prst="ellipse">
          <a:avLst/>
        </a:prstGeom>
        <a:solidFill>
          <a:srgbClr val="DFDFD9"/>
        </a:solidFill>
        <a:ln w="76200" cap="flat" cmpd="sng" algn="ctr">
          <a:solidFill>
            <a:srgbClr val="9999A9"/>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marL="0" lvl="0" indent="0" algn="ctr" defTabSz="914400" rtl="0" eaLnBrk="1" latinLnBrk="0" hangingPunct="1">
            <a:lnSpc>
              <a:spcPct val="90000"/>
            </a:lnSpc>
            <a:spcBef>
              <a:spcPct val="0"/>
            </a:spcBef>
            <a:spcAft>
              <a:spcPct val="35000"/>
            </a:spcAft>
            <a:buNone/>
          </a:pPr>
          <a:endParaRPr lang="en-US" sz="3200" b="1" kern="1200">
            <a:solidFill>
              <a:schemeClr val="bg1"/>
            </a:solidFill>
            <a:latin typeface="+mn-lt"/>
            <a:ea typeface="+mn-ea"/>
            <a:cs typeface="+mn-cs"/>
          </a:endParaRPr>
        </a:p>
      </dsp:txBody>
      <dsp:txXfrm>
        <a:off x="2355316" y="1723819"/>
        <a:ext cx="834394" cy="834394"/>
      </dsp:txXfrm>
    </dsp:sp>
    <dsp:sp modelId="{B5402ADC-F7ED-460B-A9C6-D99FBECB9232}">
      <dsp:nvSpPr>
        <dsp:cNvPr id="0" name=""/>
        <dsp:cNvSpPr/>
      </dsp:nvSpPr>
      <dsp:spPr>
        <a:xfrm rot="16200719">
          <a:off x="2447077" y="1206220"/>
          <a:ext cx="651255" cy="38326"/>
        </a:xfrm>
        <a:custGeom>
          <a:avLst/>
          <a:gdLst/>
          <a:ahLst/>
          <a:cxnLst/>
          <a:rect l="0" t="0" r="0" b="0"/>
          <a:pathLst>
            <a:path>
              <a:moveTo>
                <a:pt x="0" y="19163"/>
              </a:moveTo>
              <a:lnTo>
                <a:pt x="651255" y="19163"/>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2756423" y="1209102"/>
        <a:ext cx="32562" cy="32562"/>
      </dsp:txXfrm>
    </dsp:sp>
    <dsp:sp modelId="{6AB4DF9B-6E8F-4F75-9A5F-D146A3D56669}">
      <dsp:nvSpPr>
        <dsp:cNvPr id="0" name=""/>
        <dsp:cNvSpPr/>
      </dsp:nvSpPr>
      <dsp:spPr>
        <a:xfrm>
          <a:off x="2434712" y="223492"/>
          <a:ext cx="676263" cy="676263"/>
        </a:xfrm>
        <a:prstGeom prst="ellipse">
          <a:avLst/>
        </a:prstGeom>
        <a:solidFill>
          <a:srgbClr val="C5C5B8"/>
        </a:solidFill>
        <a:ln w="57150" cap="flat" cmpd="sng" algn="ctr">
          <a:solidFill>
            <a:schemeClr val="tx2"/>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marL="0" lvl="0" indent="0" algn="ctr" defTabSz="914400" rtl="0" eaLnBrk="1" latinLnBrk="0" hangingPunct="1">
            <a:lnSpc>
              <a:spcPct val="90000"/>
            </a:lnSpc>
            <a:spcBef>
              <a:spcPct val="0"/>
            </a:spcBef>
            <a:spcAft>
              <a:spcPct val="35000"/>
            </a:spcAft>
            <a:buNone/>
          </a:pPr>
          <a:r>
            <a:rPr lang="en-US" sz="3200" kern="1200" dirty="0">
              <a:solidFill>
                <a:schemeClr val="bg1"/>
              </a:solidFill>
              <a:latin typeface="+mn-lt"/>
              <a:ea typeface="+mn-ea"/>
              <a:cs typeface="+mn-cs"/>
            </a:rPr>
            <a:t>1</a:t>
          </a:r>
        </a:p>
      </dsp:txBody>
      <dsp:txXfrm>
        <a:off x="2533748" y="322528"/>
        <a:ext cx="478191" cy="478191"/>
      </dsp:txXfrm>
    </dsp:sp>
    <dsp:sp modelId="{DBF8EB02-37E7-4786-91FD-3103A8E76AE5}">
      <dsp:nvSpPr>
        <dsp:cNvPr id="0" name=""/>
        <dsp:cNvSpPr/>
      </dsp:nvSpPr>
      <dsp:spPr>
        <a:xfrm rot="20566536">
          <a:off x="3320508" y="1844474"/>
          <a:ext cx="693444" cy="38326"/>
        </a:xfrm>
        <a:custGeom>
          <a:avLst/>
          <a:gdLst/>
          <a:ahLst/>
          <a:cxnLst/>
          <a:rect l="0" t="0" r="0" b="0"/>
          <a:pathLst>
            <a:path>
              <a:moveTo>
                <a:pt x="0" y="19163"/>
              </a:moveTo>
              <a:lnTo>
                <a:pt x="693444" y="19163"/>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3649894" y="1846301"/>
        <a:ext cx="34672" cy="34672"/>
      </dsp:txXfrm>
    </dsp:sp>
    <dsp:sp modelId="{6AD0F53D-60CF-4E05-BD9F-D7FCFF1B1164}">
      <dsp:nvSpPr>
        <dsp:cNvPr id="0" name=""/>
        <dsp:cNvSpPr/>
      </dsp:nvSpPr>
      <dsp:spPr>
        <a:xfrm>
          <a:off x="3983238" y="1322709"/>
          <a:ext cx="676263" cy="676263"/>
        </a:xfrm>
        <a:prstGeom prst="ellipse">
          <a:avLst/>
        </a:prstGeom>
        <a:solidFill>
          <a:schemeClr val="accent1"/>
        </a:solidFill>
        <a:ln w="57150" cap="flat" cmpd="sng" algn="ctr">
          <a:solidFill>
            <a:schemeClr val="accent1">
              <a:lumMod val="75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marL="0" lvl="0" indent="0" algn="ctr" defTabSz="914400" rtl="0" eaLnBrk="1" latinLnBrk="0" hangingPunct="1">
            <a:lnSpc>
              <a:spcPct val="90000"/>
            </a:lnSpc>
            <a:spcBef>
              <a:spcPct val="0"/>
            </a:spcBef>
            <a:spcAft>
              <a:spcPct val="35000"/>
            </a:spcAft>
            <a:buNone/>
          </a:pPr>
          <a:r>
            <a:rPr lang="en-US" sz="3200" kern="1200" dirty="0">
              <a:solidFill>
                <a:schemeClr val="bg1"/>
              </a:solidFill>
              <a:latin typeface="+mn-lt"/>
              <a:ea typeface="+mn-ea"/>
              <a:cs typeface="+mn-cs"/>
            </a:rPr>
            <a:t>2</a:t>
          </a:r>
        </a:p>
      </dsp:txBody>
      <dsp:txXfrm>
        <a:off x="4082274" y="1421745"/>
        <a:ext cx="478191" cy="478191"/>
      </dsp:txXfrm>
    </dsp:sp>
    <dsp:sp modelId="{E8556FC2-1959-4697-8439-0843C5593147}">
      <dsp:nvSpPr>
        <dsp:cNvPr id="0" name=""/>
        <dsp:cNvSpPr/>
      </dsp:nvSpPr>
      <dsp:spPr>
        <a:xfrm rot="3265256">
          <a:off x="2983032" y="2859922"/>
          <a:ext cx="634958" cy="38326"/>
        </a:xfrm>
        <a:custGeom>
          <a:avLst/>
          <a:gdLst/>
          <a:ahLst/>
          <a:cxnLst/>
          <a:rect l="0" t="0" r="0" b="0"/>
          <a:pathLst>
            <a:path>
              <a:moveTo>
                <a:pt x="0" y="19163"/>
              </a:moveTo>
              <a:lnTo>
                <a:pt x="634958" y="19163"/>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a:off x="3284637" y="2863211"/>
        <a:ext cx="31747" cy="31747"/>
      </dsp:txXfrm>
    </dsp:sp>
    <dsp:sp modelId="{DCC8631D-1C5B-49D6-A399-73AAB6B9A331}">
      <dsp:nvSpPr>
        <dsp:cNvPr id="0" name=""/>
        <dsp:cNvSpPr/>
      </dsp:nvSpPr>
      <dsp:spPr>
        <a:xfrm>
          <a:off x="3343831" y="3074170"/>
          <a:ext cx="676263" cy="676263"/>
        </a:xfrm>
        <a:prstGeom prst="ellipse">
          <a:avLst/>
        </a:prstGeom>
        <a:solidFill>
          <a:schemeClr val="accent2"/>
        </a:solidFill>
        <a:ln w="57150" cap="flat" cmpd="sng" algn="ctr">
          <a:solidFill>
            <a:schemeClr val="accent2">
              <a:lumMod val="75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marL="0" lvl="0" indent="0" algn="ctr" defTabSz="914400" rtl="0" eaLnBrk="1" latinLnBrk="0" hangingPunct="1">
            <a:lnSpc>
              <a:spcPct val="90000"/>
            </a:lnSpc>
            <a:spcBef>
              <a:spcPct val="0"/>
            </a:spcBef>
            <a:spcAft>
              <a:spcPct val="35000"/>
            </a:spcAft>
            <a:buNone/>
          </a:pPr>
          <a:r>
            <a:rPr lang="en-US" sz="3200" kern="1200">
              <a:solidFill>
                <a:schemeClr val="bg1"/>
              </a:solidFill>
              <a:latin typeface="+mn-lt"/>
              <a:ea typeface="+mn-ea"/>
              <a:cs typeface="+mn-cs"/>
            </a:rPr>
            <a:t>3</a:t>
          </a:r>
        </a:p>
      </dsp:txBody>
      <dsp:txXfrm>
        <a:off x="3442867" y="3173206"/>
        <a:ext cx="478191" cy="478191"/>
      </dsp:txXfrm>
    </dsp:sp>
    <dsp:sp modelId="{D0E9B6E3-2ABA-474E-B6C3-F3659FBDF2A8}">
      <dsp:nvSpPr>
        <dsp:cNvPr id="0" name=""/>
        <dsp:cNvSpPr/>
      </dsp:nvSpPr>
      <dsp:spPr>
        <a:xfrm rot="7556411">
          <a:off x="1916085" y="2859798"/>
          <a:ext cx="642910" cy="38326"/>
        </a:xfrm>
        <a:custGeom>
          <a:avLst/>
          <a:gdLst/>
          <a:ahLst/>
          <a:cxnLst/>
          <a:rect l="0" t="0" r="0" b="0"/>
          <a:pathLst>
            <a:path>
              <a:moveTo>
                <a:pt x="0" y="19163"/>
              </a:moveTo>
              <a:lnTo>
                <a:pt x="642910" y="19163"/>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rot="10800000">
        <a:off x="2221468" y="2862889"/>
        <a:ext cx="32145" cy="32145"/>
      </dsp:txXfrm>
    </dsp:sp>
    <dsp:sp modelId="{1224D329-AB6D-47BE-89B7-C75DD6558D52}">
      <dsp:nvSpPr>
        <dsp:cNvPr id="0" name=""/>
        <dsp:cNvSpPr/>
      </dsp:nvSpPr>
      <dsp:spPr>
        <a:xfrm>
          <a:off x="1512270" y="3074851"/>
          <a:ext cx="676263" cy="676263"/>
        </a:xfrm>
        <a:prstGeom prst="ellipse">
          <a:avLst/>
        </a:prstGeom>
        <a:solidFill>
          <a:schemeClr val="accent5"/>
        </a:solidFill>
        <a:ln w="57150" cap="flat" cmpd="sng" algn="ctr">
          <a:solidFill>
            <a:schemeClr val="accent5">
              <a:lumMod val="75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marL="0" lvl="0" indent="0" algn="ctr" defTabSz="914400" rtl="0" eaLnBrk="1" latinLnBrk="0" hangingPunct="1">
            <a:lnSpc>
              <a:spcPct val="90000"/>
            </a:lnSpc>
            <a:spcBef>
              <a:spcPct val="0"/>
            </a:spcBef>
            <a:spcAft>
              <a:spcPct val="35000"/>
            </a:spcAft>
            <a:buNone/>
          </a:pPr>
          <a:r>
            <a:rPr lang="en-US" sz="3200" kern="1200" dirty="0">
              <a:solidFill>
                <a:schemeClr val="bg1"/>
              </a:solidFill>
              <a:latin typeface="+mn-lt"/>
              <a:ea typeface="+mn-ea"/>
              <a:cs typeface="+mn-cs"/>
            </a:rPr>
            <a:t>4</a:t>
          </a:r>
        </a:p>
      </dsp:txBody>
      <dsp:txXfrm>
        <a:off x="1611306" y="3173887"/>
        <a:ext cx="478191" cy="478191"/>
      </dsp:txXfrm>
    </dsp:sp>
    <dsp:sp modelId="{96675D40-010E-427F-8333-7A5AFAE8C748}">
      <dsp:nvSpPr>
        <dsp:cNvPr id="0" name=""/>
        <dsp:cNvSpPr/>
      </dsp:nvSpPr>
      <dsp:spPr>
        <a:xfrm rot="12080807">
          <a:off x="1479375" y="1766935"/>
          <a:ext cx="770024" cy="38326"/>
        </a:xfrm>
        <a:custGeom>
          <a:avLst/>
          <a:gdLst/>
          <a:ahLst/>
          <a:cxnLst/>
          <a:rect l="0" t="0" r="0" b="0"/>
          <a:pathLst>
            <a:path>
              <a:moveTo>
                <a:pt x="0" y="19163"/>
              </a:moveTo>
              <a:lnTo>
                <a:pt x="770024" y="19163"/>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chemeClr val="bg1"/>
            </a:solidFill>
          </a:endParaRPr>
        </a:p>
      </dsp:txBody>
      <dsp:txXfrm rot="10800000">
        <a:off x="1845137" y="1766847"/>
        <a:ext cx="38501" cy="38501"/>
      </dsp:txXfrm>
    </dsp:sp>
    <dsp:sp modelId="{5D511413-1BFE-43B9-B5D4-0C8095DB77F1}">
      <dsp:nvSpPr>
        <dsp:cNvPr id="0" name=""/>
        <dsp:cNvSpPr/>
      </dsp:nvSpPr>
      <dsp:spPr>
        <a:xfrm>
          <a:off x="852723" y="1184733"/>
          <a:ext cx="676263" cy="676263"/>
        </a:xfrm>
        <a:prstGeom prst="ellipse">
          <a:avLst/>
        </a:prstGeom>
        <a:solidFill>
          <a:schemeClr val="accent3">
            <a:lumMod val="75000"/>
          </a:schemeClr>
        </a:solidFill>
        <a:ln w="57150" cap="flat" cmpd="sng" algn="ctr">
          <a:solidFill>
            <a:schemeClr val="accent6">
              <a:lumMod val="75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marL="0" lvl="0" indent="0" algn="ctr" defTabSz="914400" rtl="0" eaLnBrk="1" latinLnBrk="0" hangingPunct="1">
            <a:lnSpc>
              <a:spcPct val="90000"/>
            </a:lnSpc>
            <a:spcBef>
              <a:spcPct val="0"/>
            </a:spcBef>
            <a:spcAft>
              <a:spcPct val="35000"/>
            </a:spcAft>
            <a:buNone/>
          </a:pPr>
          <a:r>
            <a:rPr lang="en-US" sz="3200" kern="1200" dirty="0">
              <a:solidFill>
                <a:schemeClr val="bg1"/>
              </a:solidFill>
              <a:latin typeface="+mn-lt"/>
              <a:ea typeface="+mn-ea"/>
              <a:cs typeface="+mn-cs"/>
            </a:rPr>
            <a:t>5</a:t>
          </a:r>
        </a:p>
      </dsp:txBody>
      <dsp:txXfrm>
        <a:off x="951759" y="1283769"/>
        <a:ext cx="478191" cy="4781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F4822-D120-4605-9AB2-0939E2492B8F}">
      <dsp:nvSpPr>
        <dsp:cNvPr id="0" name=""/>
        <dsp:cNvSpPr/>
      </dsp:nvSpPr>
      <dsp:spPr>
        <a:xfrm>
          <a:off x="2745867" y="2375483"/>
          <a:ext cx="592160" cy="1128354"/>
        </a:xfrm>
        <a:custGeom>
          <a:avLst/>
          <a:gdLst/>
          <a:ahLst/>
          <a:cxnLst/>
          <a:rect l="0" t="0" r="0" b="0"/>
          <a:pathLst>
            <a:path>
              <a:moveTo>
                <a:pt x="0" y="0"/>
              </a:moveTo>
              <a:lnTo>
                <a:pt x="296080" y="0"/>
              </a:lnTo>
              <a:lnTo>
                <a:pt x="296080" y="1128354"/>
              </a:lnTo>
              <a:lnTo>
                <a:pt x="592160" y="1128354"/>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0090" y="2907803"/>
        <a:ext cx="63714" cy="63714"/>
      </dsp:txXfrm>
    </dsp:sp>
    <dsp:sp modelId="{C3829582-6C16-4D8F-933F-73BC5A7CB398}">
      <dsp:nvSpPr>
        <dsp:cNvPr id="0" name=""/>
        <dsp:cNvSpPr/>
      </dsp:nvSpPr>
      <dsp:spPr>
        <a:xfrm>
          <a:off x="2745867" y="2329763"/>
          <a:ext cx="592160" cy="91440"/>
        </a:xfrm>
        <a:custGeom>
          <a:avLst/>
          <a:gdLst/>
          <a:ahLst/>
          <a:cxnLst/>
          <a:rect l="0" t="0" r="0" b="0"/>
          <a:pathLst>
            <a:path>
              <a:moveTo>
                <a:pt x="0" y="45720"/>
              </a:moveTo>
              <a:lnTo>
                <a:pt x="592160" y="4572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27143" y="2360679"/>
        <a:ext cx="29608" cy="29608"/>
      </dsp:txXfrm>
    </dsp:sp>
    <dsp:sp modelId="{CE5BA024-066F-4AC6-9EC0-B702A383736D}">
      <dsp:nvSpPr>
        <dsp:cNvPr id="0" name=""/>
        <dsp:cNvSpPr/>
      </dsp:nvSpPr>
      <dsp:spPr>
        <a:xfrm>
          <a:off x="2745867" y="1247128"/>
          <a:ext cx="592160" cy="1128354"/>
        </a:xfrm>
        <a:custGeom>
          <a:avLst/>
          <a:gdLst/>
          <a:ahLst/>
          <a:cxnLst/>
          <a:rect l="0" t="0" r="0" b="0"/>
          <a:pathLst>
            <a:path>
              <a:moveTo>
                <a:pt x="0" y="1128354"/>
              </a:moveTo>
              <a:lnTo>
                <a:pt x="296080" y="1128354"/>
              </a:lnTo>
              <a:lnTo>
                <a:pt x="296080" y="0"/>
              </a:lnTo>
              <a:lnTo>
                <a:pt x="592160" y="0"/>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10090" y="1779448"/>
        <a:ext cx="63714" cy="63714"/>
      </dsp:txXfrm>
    </dsp:sp>
    <dsp:sp modelId="{ED6327A2-58BB-4B12-832E-EFAA330D257D}">
      <dsp:nvSpPr>
        <dsp:cNvPr id="0" name=""/>
        <dsp:cNvSpPr/>
      </dsp:nvSpPr>
      <dsp:spPr>
        <a:xfrm rot="16200000">
          <a:off x="-80958" y="1924141"/>
          <a:ext cx="4750967" cy="902683"/>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2755900">
            <a:lnSpc>
              <a:spcPct val="90000"/>
            </a:lnSpc>
            <a:spcBef>
              <a:spcPct val="0"/>
            </a:spcBef>
            <a:spcAft>
              <a:spcPct val="35000"/>
            </a:spcAft>
            <a:buNone/>
          </a:pPr>
          <a:r>
            <a:rPr lang="en-US" sz="6200" kern="1200" dirty="0"/>
            <a:t>Features</a:t>
          </a:r>
        </a:p>
      </dsp:txBody>
      <dsp:txXfrm>
        <a:off x="-80958" y="1924141"/>
        <a:ext cx="4750967" cy="902683"/>
      </dsp:txXfrm>
    </dsp:sp>
    <dsp:sp modelId="{215B6FB9-CEE3-4804-BB80-45BC8A9B15E1}">
      <dsp:nvSpPr>
        <dsp:cNvPr id="0" name=""/>
        <dsp:cNvSpPr/>
      </dsp:nvSpPr>
      <dsp:spPr>
        <a:xfrm>
          <a:off x="3338027" y="795786"/>
          <a:ext cx="2960802" cy="902683"/>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1" kern="1200" dirty="0"/>
            <a:t>Advanced Custom Reporting:</a:t>
          </a:r>
          <a:r>
            <a:rPr lang="en-US" sz="1300" kern="1200" dirty="0"/>
            <a:t> Dramatically cut the reporting time by quickly and easily merging output from multiple tools into one professionally designed report.</a:t>
          </a:r>
        </a:p>
      </dsp:txBody>
      <dsp:txXfrm>
        <a:off x="3338027" y="795786"/>
        <a:ext cx="2960802" cy="902683"/>
      </dsp:txXfrm>
    </dsp:sp>
    <dsp:sp modelId="{69D48CE8-8FC1-4DBC-BD01-5E3D759D5571}">
      <dsp:nvSpPr>
        <dsp:cNvPr id="0" name=""/>
        <dsp:cNvSpPr/>
      </dsp:nvSpPr>
      <dsp:spPr>
        <a:xfrm>
          <a:off x="3338027" y="1924141"/>
          <a:ext cx="2960802" cy="902683"/>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1" kern="1200" dirty="0"/>
            <a:t>Quality and Consistency:</a:t>
          </a:r>
          <a:r>
            <a:rPr lang="en-US" sz="1300" kern="1200" dirty="0"/>
            <a:t> Use one of these methodologies to ensure consistent results.</a:t>
          </a:r>
        </a:p>
      </dsp:txBody>
      <dsp:txXfrm>
        <a:off x="3338027" y="1924141"/>
        <a:ext cx="2960802" cy="902683"/>
      </dsp:txXfrm>
    </dsp:sp>
    <dsp:sp modelId="{E7660853-E3D7-4FD1-BCC7-ABA81F8E8002}">
      <dsp:nvSpPr>
        <dsp:cNvPr id="0" name=""/>
        <dsp:cNvSpPr/>
      </dsp:nvSpPr>
      <dsp:spPr>
        <a:xfrm>
          <a:off x="3338027" y="3052496"/>
          <a:ext cx="2960802" cy="902683"/>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Manage reusable cybersecurity assessment and Vulnerability Data</a:t>
          </a:r>
        </a:p>
      </dsp:txBody>
      <dsp:txXfrm>
        <a:off x="3338027" y="3052496"/>
        <a:ext cx="2960802" cy="9026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4B07CE-2B37-4AE1-9CEA-ED726826C433}">
      <dsp:nvSpPr>
        <dsp:cNvPr id="0" name=""/>
        <dsp:cNvSpPr/>
      </dsp:nvSpPr>
      <dsp:spPr>
        <a:xfrm>
          <a:off x="0" y="600371"/>
          <a:ext cx="7771876" cy="9576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05AA98E9-0F74-4462-905D-1F44A5D7D11E}">
      <dsp:nvSpPr>
        <dsp:cNvPr id="0" name=""/>
        <dsp:cNvSpPr/>
      </dsp:nvSpPr>
      <dsp:spPr>
        <a:xfrm>
          <a:off x="364012" y="13108"/>
          <a:ext cx="7399972" cy="1121760"/>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5631" tIns="0" rIns="205631"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kern="1200" dirty="0"/>
            <a:t>Dramatically cut the reporting time by quickly and easily merging output from multiple tools into one professionally designed report. </a:t>
          </a:r>
        </a:p>
      </dsp:txBody>
      <dsp:txXfrm>
        <a:off x="418772" y="67868"/>
        <a:ext cx="7290452" cy="1012240"/>
      </dsp:txXfrm>
    </dsp:sp>
    <dsp:sp modelId="{56CEA656-47B2-4FE0-A062-2AC960D5E49F}">
      <dsp:nvSpPr>
        <dsp:cNvPr id="0" name=""/>
        <dsp:cNvSpPr/>
      </dsp:nvSpPr>
      <dsp:spPr>
        <a:xfrm>
          <a:off x="0" y="2324051"/>
          <a:ext cx="7771876" cy="9576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30932E05-6B29-4F1B-9B2B-6F7357BE7D65}">
      <dsp:nvSpPr>
        <dsp:cNvPr id="0" name=""/>
        <dsp:cNvSpPr/>
      </dsp:nvSpPr>
      <dsp:spPr>
        <a:xfrm>
          <a:off x="364012" y="1736788"/>
          <a:ext cx="7399972" cy="1121760"/>
        </a:xfrm>
        <a:prstGeom prst="roundRect">
          <a:avLst/>
        </a:prstGeom>
        <a:solidFill>
          <a:schemeClr val="accent5">
            <a:hueOff val="1233849"/>
            <a:satOff val="0"/>
            <a:lumOff val="-823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5631" tIns="0" rIns="205631" bIns="0" numCol="1" spcCol="1270" anchor="ctr" anchorCtr="0">
          <a:noAutofit/>
        </a:bodyPr>
        <a:lstStyle/>
        <a:p>
          <a:pPr marL="0" lvl="0" indent="0" algn="l" defTabSz="711200">
            <a:lnSpc>
              <a:spcPct val="90000"/>
            </a:lnSpc>
            <a:spcBef>
              <a:spcPct val="0"/>
            </a:spcBef>
            <a:spcAft>
              <a:spcPct val="35000"/>
            </a:spcAft>
            <a:buNone/>
          </a:pPr>
          <a:r>
            <a:rPr lang="en-US" sz="1600" kern="1200" dirty="0"/>
            <a:t>Multi-User reporting Manage reusable cybersecurity assessment and Vulnerability Data</a:t>
          </a:r>
          <a:r>
            <a:rPr lang="en-US" sz="1600" b="0" i="0" kern="1200" dirty="0"/>
            <a:t> </a:t>
          </a:r>
          <a:endParaRPr lang="en-US" sz="1600" kern="1200" dirty="0"/>
        </a:p>
      </dsp:txBody>
      <dsp:txXfrm>
        <a:off x="418772" y="1791548"/>
        <a:ext cx="7290452" cy="1012240"/>
      </dsp:txXfrm>
    </dsp:sp>
    <dsp:sp modelId="{78297353-DC90-4C45-BC52-346A53FE00AD}">
      <dsp:nvSpPr>
        <dsp:cNvPr id="0" name=""/>
        <dsp:cNvSpPr/>
      </dsp:nvSpPr>
      <dsp:spPr>
        <a:xfrm>
          <a:off x="0" y="4047732"/>
          <a:ext cx="7771876" cy="9576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0C8A67DD-1124-46BD-955C-F72B3D0B9E3D}">
      <dsp:nvSpPr>
        <dsp:cNvPr id="0" name=""/>
        <dsp:cNvSpPr/>
      </dsp:nvSpPr>
      <dsp:spPr>
        <a:xfrm>
          <a:off x="376070" y="3486852"/>
          <a:ext cx="7389572" cy="1121760"/>
        </a:xfrm>
        <a:prstGeom prst="roundRect">
          <a:avLst/>
        </a:prstGeom>
        <a:solidFill>
          <a:schemeClr val="accent5">
            <a:hueOff val="2467698"/>
            <a:satOff val="0"/>
            <a:lumOff val="-1647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5631" tIns="0" rIns="205631" bIns="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0" i="0" kern="1200" dirty="0"/>
            <a:t>Combine multiple output into</a:t>
          </a:r>
          <a:r>
            <a:rPr lang="en-US" sz="1600" kern="1200" dirty="0"/>
            <a:t> one professionally designed report. And place the description in its assigned place and arrange it accordingly.</a:t>
          </a:r>
        </a:p>
      </dsp:txBody>
      <dsp:txXfrm>
        <a:off x="430830" y="3541612"/>
        <a:ext cx="7280052" cy="10122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67EA52-D3F6-4DED-97F1-EAEDF43AD468}">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B4074B-4799-4A1E-9660-68F0AB5DA395}">
      <dsp:nvSpPr>
        <dsp:cNvPr id="0" name=""/>
        <dsp:cNvSpPr/>
      </dsp:nvSpPr>
      <dsp:spPr>
        <a:xfrm>
          <a:off x="752110" y="541866"/>
          <a:ext cx="7301111" cy="10837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53340" rIns="53340" bIns="53340" numCol="1" spcCol="1270" anchor="ctr" anchorCtr="0">
          <a:noAutofit/>
        </a:bodyPr>
        <a:lstStyle/>
        <a:p>
          <a:pPr marL="0" lvl="0" indent="0" algn="l" defTabSz="933450">
            <a:lnSpc>
              <a:spcPct val="90000"/>
            </a:lnSpc>
            <a:spcBef>
              <a:spcPct val="0"/>
            </a:spcBef>
            <a:spcAft>
              <a:spcPct val="35000"/>
            </a:spcAft>
            <a:buNone/>
          </a:pPr>
          <a:r>
            <a:rPr lang="en-US" sz="2100" b="1" kern="1200" dirty="0"/>
            <a:t>Cybersecurity Assessment Report Automation Tool </a:t>
          </a:r>
          <a:r>
            <a:rPr lang="en-US" sz="2100" b="0" i="0" kern="1200" dirty="0"/>
            <a:t>can provide a comprehensive and efficient way to identify and prioritize vulnerabilities in a system</a:t>
          </a:r>
          <a:endParaRPr lang="en-US" sz="2100" kern="1200" dirty="0"/>
        </a:p>
      </dsp:txBody>
      <dsp:txXfrm>
        <a:off x="752110" y="541866"/>
        <a:ext cx="7301111" cy="1083733"/>
      </dsp:txXfrm>
    </dsp:sp>
    <dsp:sp modelId="{593FC1CE-C4CB-474D-B553-0CCA8CE41B0A}">
      <dsp:nvSpPr>
        <dsp:cNvPr id="0" name=""/>
        <dsp:cNvSpPr/>
      </dsp:nvSpPr>
      <dsp:spPr>
        <a:xfrm>
          <a:off x="74777" y="406400"/>
          <a:ext cx="1354666" cy="1354666"/>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BDFE98-1EF5-44EC-A634-C30EBD011DAB}">
      <dsp:nvSpPr>
        <dsp:cNvPr id="0" name=""/>
        <dsp:cNvSpPr/>
      </dsp:nvSpPr>
      <dsp:spPr>
        <a:xfrm>
          <a:off x="1146048" y="2167466"/>
          <a:ext cx="6907174" cy="1083733"/>
        </a:xfrm>
        <a:prstGeom prst="rect">
          <a:avLst/>
        </a:prstGeom>
        <a:solidFill>
          <a:schemeClr val="accent5">
            <a:hueOff val="1233849"/>
            <a:satOff val="0"/>
            <a:lumOff val="-82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53340" rIns="53340" bIns="53340" numCol="1" spcCol="1270" anchor="ctr" anchorCtr="0">
          <a:noAutofit/>
        </a:bodyPr>
        <a:lstStyle/>
        <a:p>
          <a:pPr marL="0" lvl="0" indent="0" algn="l" defTabSz="933450">
            <a:lnSpc>
              <a:spcPct val="90000"/>
            </a:lnSpc>
            <a:spcBef>
              <a:spcPct val="0"/>
            </a:spcBef>
            <a:spcAft>
              <a:spcPct val="35000"/>
            </a:spcAft>
            <a:buNone/>
          </a:pPr>
          <a:r>
            <a:rPr lang="en-US" sz="2100" b="0" i="0" kern="1200" dirty="0"/>
            <a:t>it can save time and resources while providing a more accurate and up-to-date assessment of the system’s </a:t>
          </a:r>
          <a:r>
            <a:rPr lang="en-US" sz="2100" b="0" i="0" kern="1200"/>
            <a:t>security.</a:t>
          </a:r>
          <a:endParaRPr lang="en-US" sz="2100" kern="1200" dirty="0"/>
        </a:p>
      </dsp:txBody>
      <dsp:txXfrm>
        <a:off x="1146048" y="2167466"/>
        <a:ext cx="6907174" cy="1083733"/>
      </dsp:txXfrm>
    </dsp:sp>
    <dsp:sp modelId="{A7ECD553-79FF-437D-AB44-17D6177DBB93}">
      <dsp:nvSpPr>
        <dsp:cNvPr id="0" name=""/>
        <dsp:cNvSpPr/>
      </dsp:nvSpPr>
      <dsp:spPr>
        <a:xfrm>
          <a:off x="468714" y="2032000"/>
          <a:ext cx="1354666" cy="1354666"/>
        </a:xfrm>
        <a:prstGeom prst="ellipse">
          <a:avLst/>
        </a:prstGeom>
        <a:solidFill>
          <a:schemeClr val="lt1">
            <a:hueOff val="0"/>
            <a:satOff val="0"/>
            <a:lumOff val="0"/>
            <a:alphaOff val="0"/>
          </a:schemeClr>
        </a:solidFill>
        <a:ln w="12700" cap="flat" cmpd="sng" algn="ctr">
          <a:solidFill>
            <a:schemeClr val="accent5">
              <a:hueOff val="1233849"/>
              <a:satOff val="0"/>
              <a:lumOff val="-8236"/>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4E13CA-03EC-4C93-BA53-9FAD589659BB}">
      <dsp:nvSpPr>
        <dsp:cNvPr id="0" name=""/>
        <dsp:cNvSpPr/>
      </dsp:nvSpPr>
      <dsp:spPr>
        <a:xfrm>
          <a:off x="752110" y="3793066"/>
          <a:ext cx="7301111" cy="1083733"/>
        </a:xfrm>
        <a:prstGeom prst="rect">
          <a:avLst/>
        </a:prstGeom>
        <a:solidFill>
          <a:schemeClr val="accent5">
            <a:hueOff val="2467698"/>
            <a:satOff val="0"/>
            <a:lumOff val="-1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53340" rIns="53340" bIns="53340" numCol="1" spcCol="1270" anchor="ctr" anchorCtr="0">
          <a:noAutofit/>
        </a:bodyPr>
        <a:lstStyle/>
        <a:p>
          <a:pPr marL="0" lvl="0" indent="0" algn="l" defTabSz="933450">
            <a:lnSpc>
              <a:spcPct val="90000"/>
            </a:lnSpc>
            <a:spcBef>
              <a:spcPct val="0"/>
            </a:spcBef>
            <a:spcAft>
              <a:spcPct val="35000"/>
            </a:spcAft>
            <a:buNone/>
          </a:pPr>
          <a:r>
            <a:rPr lang="en-US" sz="2100" b="0" i="0" kern="1200" dirty="0"/>
            <a:t>tools should be used in conjunction with other security measures and multiple user used it at a time</a:t>
          </a:r>
          <a:endParaRPr lang="en-US" sz="2100" kern="1200" dirty="0"/>
        </a:p>
      </dsp:txBody>
      <dsp:txXfrm>
        <a:off x="752110" y="3793066"/>
        <a:ext cx="7301111" cy="1083733"/>
      </dsp:txXfrm>
    </dsp:sp>
    <dsp:sp modelId="{DD5F6CBF-BF57-42DE-B02E-FEAC8FD162FC}">
      <dsp:nvSpPr>
        <dsp:cNvPr id="0" name=""/>
        <dsp:cNvSpPr/>
      </dsp:nvSpPr>
      <dsp:spPr>
        <a:xfrm>
          <a:off x="74777" y="3657600"/>
          <a:ext cx="1354666" cy="1354666"/>
        </a:xfrm>
        <a:prstGeom prst="ellipse">
          <a:avLst/>
        </a:prstGeom>
        <a:solidFill>
          <a:schemeClr val="lt1">
            <a:hueOff val="0"/>
            <a:satOff val="0"/>
            <a:lumOff val="0"/>
            <a:alphaOff val="0"/>
          </a:schemeClr>
        </a:solidFill>
        <a:ln w="12700" cap="flat" cmpd="sng" algn="ctr">
          <a:solidFill>
            <a:schemeClr val="accent5">
              <a:hueOff val="2467698"/>
              <a:satOff val="0"/>
              <a:lumOff val="-16471"/>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dirty="0">
              <a:solidFill>
                <a:schemeClr val="tx2"/>
              </a:solidFill>
              <a:latin typeface="+mn-lt"/>
            </a:endParaRPr>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solidFill>
                  <a:schemeClr val="tx2"/>
                </a:solidFill>
                <a:latin typeface="+mn-lt"/>
              </a:rPr>
              <a:t>7/24/2023</a:t>
            </a:fld>
            <a:endParaRPr lang="en-US" sz="1050" dirty="0">
              <a:solidFill>
                <a:schemeClr val="tx2"/>
              </a:solidFill>
              <a:latin typeface="+mn-lt"/>
            </a:endParaRPr>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dirty="0">
              <a:solidFill>
                <a:schemeClr val="tx2"/>
              </a:solidFill>
              <a:latin typeface="+mn-lt"/>
            </a:endParaRPr>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dirty="0">
                <a:solidFill>
                  <a:schemeClr val="accent2"/>
                </a:solidFill>
                <a:latin typeface="+mn-lt"/>
              </a:rPr>
              <a:t>Hand out</a:t>
            </a:r>
            <a:r>
              <a:rPr lang="en-US" sz="1050" dirty="0">
                <a:solidFill>
                  <a:schemeClr val="accent2"/>
                </a:solidFill>
                <a:latin typeface="+mn-lt"/>
              </a:rPr>
              <a:t> </a:t>
            </a:r>
            <a:fld id="{C92BABF8-1341-4DCB-864A-D83C08BEEAE4}" type="slidenum">
              <a:rPr lang="en-US" sz="1050" smtClean="0">
                <a:solidFill>
                  <a:schemeClr val="tx2"/>
                </a:solidFill>
                <a:latin typeface="+mn-lt"/>
              </a:rPr>
              <a:t>‹#›</a:t>
            </a:fld>
            <a:endParaRPr lang="en-US" sz="1050" dirty="0">
              <a:solidFill>
                <a:schemeClr val="tx2"/>
              </a:solidFill>
              <a:latin typeface="+mn-lt"/>
            </a:endParaRPr>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solidFill>
                  <a:schemeClr val="tx2"/>
                </a:solidFill>
              </a:defRPr>
            </a:lvl1pPr>
          </a:lstStyle>
          <a:p>
            <a:endParaRPr lang="en-US" dirty="0"/>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solidFill>
                  <a:schemeClr val="tx2"/>
                </a:solidFill>
              </a:defRPr>
            </a:lvl1pPr>
          </a:lstStyle>
          <a:p>
            <a:fld id="{76FBC1AF-E4C9-412F-9B6D-66CD520F95DB}" type="datetimeFigureOut">
              <a:rPr lang="en-US" smtClean="0"/>
              <a:pPr/>
              <a:t>7/24/2023</a:t>
            </a:fld>
            <a:endParaRPr lang="en-US" dirty="0"/>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 level</a:t>
            </a:r>
          </a:p>
          <a:p>
            <a:pPr lvl="8"/>
            <a:r>
              <a:rPr lang="en-US" dirty="0"/>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solidFill>
                  <a:schemeClr val="tx2"/>
                </a:solidFill>
              </a:defRPr>
            </a:lvl1pPr>
          </a:lstStyle>
          <a:p>
            <a:endParaRPr lang="en-US" dirty="0"/>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dirty="0">
                <a:solidFill>
                  <a:schemeClr val="accent2"/>
                </a:solidFill>
              </a:rPr>
              <a:t>Notes</a:t>
            </a:r>
            <a:r>
              <a:rPr lang="en-US" dirty="0"/>
              <a:t> </a:t>
            </a:r>
            <a:fld id="{E76C657F-0E32-4130-ADDA-66B81138A76A}" type="slidenum">
              <a:rPr lang="en-US" smtClean="0">
                <a:solidFill>
                  <a:schemeClr val="tx2"/>
                </a:solidFill>
              </a:rPr>
              <a:pPr/>
              <a:t>‹#›</a:t>
            </a:fld>
            <a:endParaRPr lang="en-US" dirty="0">
              <a:solidFill>
                <a:schemeClr val="tx2"/>
              </a:solidFill>
            </a:endParaRPr>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D1D5DB"/>
                </a:solidFill>
                <a:effectLst/>
                <a:latin typeface="Söhne"/>
              </a:rPr>
              <a:t>Malware is a rapidly growing threat to information technology systems.</a:t>
            </a:r>
          </a:p>
          <a:p>
            <a:pPr algn="l">
              <a:buFont typeface="+mj-lt"/>
              <a:buAutoNum type="arabicPeriod"/>
            </a:pPr>
            <a:r>
              <a:rPr lang="en-US" b="0" i="0" dirty="0">
                <a:solidFill>
                  <a:srgbClr val="D1D5DB"/>
                </a:solidFill>
                <a:effectLst/>
                <a:latin typeface="Söhne"/>
              </a:rPr>
              <a:t>Traditional malware detection approaches, like signature-based detection, can be easily defeated by modifying malware code.</a:t>
            </a:r>
          </a:p>
          <a:p>
            <a:pPr algn="l">
              <a:buFont typeface="+mj-lt"/>
              <a:buAutoNum type="arabicPeriod"/>
            </a:pPr>
            <a:r>
              <a:rPr lang="en-US" b="0" i="0" dirty="0">
                <a:solidFill>
                  <a:srgbClr val="D1D5DB"/>
                </a:solidFill>
                <a:effectLst/>
                <a:latin typeface="Söhne"/>
              </a:rPr>
              <a:t>Behavior-based detection, which monitors malware activities, offers improvements in detecting unknown malware.</a:t>
            </a:r>
          </a:p>
          <a:p>
            <a:pPr algn="l">
              <a:buFont typeface="+mj-lt"/>
              <a:buAutoNum type="arabicPeriod"/>
            </a:pPr>
            <a:r>
              <a:rPr lang="en-US" b="0" i="0" dirty="0">
                <a:solidFill>
                  <a:srgbClr val="D1D5DB"/>
                </a:solidFill>
                <a:effectLst/>
                <a:latin typeface="Söhne"/>
              </a:rPr>
              <a:t>The chapter proposes using handle usage patterns as a feature for malware detection.</a:t>
            </a:r>
          </a:p>
          <a:p>
            <a:pPr algn="l">
              <a:buFont typeface="+mj-lt"/>
              <a:buAutoNum type="arabicPeriod"/>
            </a:pPr>
            <a:r>
              <a:rPr lang="en-US" b="0" i="0" dirty="0">
                <a:solidFill>
                  <a:srgbClr val="D1D5DB"/>
                </a:solidFill>
                <a:effectLst/>
                <a:latin typeface="Söhne"/>
              </a:rPr>
              <a:t>Memory forensics was employed to extract handle data from the memory images of software samples.</a:t>
            </a:r>
          </a:p>
          <a:p>
            <a:pPr algn="l">
              <a:buFont typeface="+mj-lt"/>
              <a:buAutoNum type="arabicPeriod"/>
            </a:pPr>
            <a:r>
              <a:rPr lang="en-US" b="0" i="0" dirty="0">
                <a:solidFill>
                  <a:srgbClr val="D1D5DB"/>
                </a:solidFill>
                <a:effectLst/>
                <a:latin typeface="Söhne"/>
              </a:rPr>
              <a:t>The term frequency-inverse document frequency (TF-IDF) was used to extract measurable features from the handle data.</a:t>
            </a:r>
          </a:p>
          <a:p>
            <a:pPr algn="l">
              <a:buFont typeface="+mj-lt"/>
              <a:buAutoNum type="arabicPeriod"/>
            </a:pPr>
            <a:r>
              <a:rPr lang="en-US" b="0" i="0" dirty="0">
                <a:solidFill>
                  <a:srgbClr val="D1D5DB"/>
                </a:solidFill>
                <a:effectLst/>
                <a:latin typeface="Söhne"/>
              </a:rPr>
              <a:t>Three machine learning models (k-nearest neighbor, support vector machine, and random forest) were trained and compared for malware detection.</a:t>
            </a:r>
          </a:p>
          <a:p>
            <a:pPr algn="l">
              <a:buFont typeface="+mj-lt"/>
              <a:buAutoNum type="arabicPeriod"/>
            </a:pPr>
            <a:r>
              <a:rPr lang="en-US" b="0" i="0" dirty="0">
                <a:solidFill>
                  <a:srgbClr val="D1D5DB"/>
                </a:solidFill>
                <a:effectLst/>
                <a:latin typeface="Söhne"/>
              </a:rPr>
              <a:t>The random forest model achieved the highest detection rate (91.4%) with precision and recall of 89.8% and 91.1%, respectively.</a:t>
            </a:r>
          </a:p>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5</a:t>
            </a:fld>
            <a:endParaRPr lang="en-US" dirty="0">
              <a:solidFill>
                <a:schemeClr val="tx2"/>
              </a:solidFill>
            </a:endParaRPr>
          </a:p>
        </p:txBody>
      </p:sp>
    </p:spTree>
    <p:extLst>
      <p:ext uri="{BB962C8B-B14F-4D97-AF65-F5344CB8AC3E}">
        <p14:creationId xmlns:p14="http://schemas.microsoft.com/office/powerpoint/2010/main" val="281298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D1D5DB"/>
                </a:solidFill>
                <a:effectLst/>
                <a:latin typeface="Söhne"/>
              </a:rPr>
              <a:t>Malware Analysis: In cases of malware infections, handle information can reveal how the malware interacts with the system. Detecting suspicious or unauthorized handles can help identify the presence of malware and understand its behavior.</a:t>
            </a:r>
          </a:p>
          <a:p>
            <a:pPr algn="l">
              <a:buFont typeface="+mj-lt"/>
              <a:buAutoNum type="arabicPeriod"/>
            </a:pPr>
            <a:r>
              <a:rPr lang="en-US" b="0" i="0" dirty="0">
                <a:solidFill>
                  <a:srgbClr val="D1D5DB"/>
                </a:solidFill>
                <a:effectLst/>
                <a:latin typeface="Söhne"/>
              </a:rPr>
              <a:t>Identifying Suspicious Activity: Unusual or anomalous handle activity can be a sign of unauthorized access, data theft, or other malicious activities. Forensic analysis of handle information can help identify such suspicious behavior.</a:t>
            </a:r>
          </a:p>
          <a:p>
            <a:pPr algn="l">
              <a:buFont typeface="+mj-lt"/>
              <a:buAutoNum type="arabicPeriod"/>
            </a:pPr>
            <a:r>
              <a:rPr lang="en-US" b="0" i="0" dirty="0">
                <a:solidFill>
                  <a:srgbClr val="D1D5DB"/>
                </a:solidFill>
                <a:effectLst/>
                <a:latin typeface="Söhne"/>
              </a:rPr>
              <a:t>File and Document Access: Handle information can reveal which files and documents were accessed, modified, or deleted by a user or a program. This is particularly useful in intellectual property theft cases or data breach investigations.</a:t>
            </a:r>
          </a:p>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8</a:t>
            </a:fld>
            <a:endParaRPr lang="en-US" dirty="0">
              <a:solidFill>
                <a:schemeClr val="tx2"/>
              </a:solidFill>
            </a:endParaRPr>
          </a:p>
        </p:txBody>
      </p:sp>
    </p:spTree>
    <p:extLst>
      <p:ext uri="{BB962C8B-B14F-4D97-AF65-F5344CB8AC3E}">
        <p14:creationId xmlns:p14="http://schemas.microsoft.com/office/powerpoint/2010/main" val="2214140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dirty="0">
                <a:solidFill>
                  <a:schemeClr val="tx1"/>
                </a:solidFill>
              </a:rPr>
              <a:t>Microsoft takes security and privacy seriously and ensures that all updates go through rigorous testing and quality assurance processes before they are released to the public. </a:t>
            </a:r>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11</a:t>
            </a:fld>
            <a:endParaRPr lang="en-US" dirty="0">
              <a:solidFill>
                <a:schemeClr val="tx2"/>
              </a:solidFill>
            </a:endParaRPr>
          </a:p>
        </p:txBody>
      </p:sp>
    </p:spTree>
    <p:extLst>
      <p:ext uri="{BB962C8B-B14F-4D97-AF65-F5344CB8AC3E}">
        <p14:creationId xmlns:p14="http://schemas.microsoft.com/office/powerpoint/2010/main" val="2229301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The code starts by specifying the directories where log files are located and the threshold for log file sizes (</a:t>
            </a:r>
            <a:r>
              <a:rPr lang="en-US" b="0" i="0" dirty="0" err="1">
                <a:solidFill>
                  <a:srgbClr val="D1D5DB"/>
                </a:solidFill>
                <a:effectLst/>
                <a:latin typeface="Söhne"/>
              </a:rPr>
              <a:t>MaxLogFileSizeBytes</a:t>
            </a:r>
            <a:r>
              <a:rPr lang="en-US" b="0" i="0" dirty="0">
                <a:solidFill>
                  <a:srgbClr val="D1D5DB"/>
                </a:solidFill>
                <a:effectLst/>
                <a:latin typeface="Söhne"/>
              </a:rPr>
              <a:t>).</a:t>
            </a:r>
          </a:p>
          <a:p>
            <a:pPr algn="l">
              <a:buFont typeface="Arial" panose="020B0604020202020204" pitchFamily="34" charset="0"/>
              <a:buChar char="•"/>
            </a:pPr>
            <a:r>
              <a:rPr lang="en-US" b="0" i="0" dirty="0">
                <a:solidFill>
                  <a:srgbClr val="D1D5DB"/>
                </a:solidFill>
                <a:effectLst/>
                <a:latin typeface="Söhne"/>
              </a:rPr>
              <a:t>It creates a separate thread (</a:t>
            </a:r>
            <a:r>
              <a:rPr lang="en-US" b="0" i="0" dirty="0" err="1">
                <a:solidFill>
                  <a:srgbClr val="D1D5DB"/>
                </a:solidFill>
                <a:effectLst/>
                <a:latin typeface="Söhne"/>
              </a:rPr>
              <a:t>monitoringThread</a:t>
            </a:r>
            <a:r>
              <a:rPr lang="en-US" b="0" i="0" dirty="0">
                <a:solidFill>
                  <a:srgbClr val="D1D5DB"/>
                </a:solidFill>
                <a:effectLst/>
                <a:latin typeface="Söhne"/>
              </a:rPr>
              <a:t>) to run the monitoring process independently.</a:t>
            </a:r>
          </a:p>
          <a:p>
            <a:pPr algn="l">
              <a:buFont typeface="Arial" panose="020B0604020202020204" pitchFamily="34" charset="0"/>
              <a:buChar char="•"/>
            </a:pPr>
            <a:r>
              <a:rPr lang="en-US" b="0" i="0" dirty="0">
                <a:solidFill>
                  <a:srgbClr val="D1D5DB"/>
                </a:solidFill>
                <a:effectLst/>
                <a:latin typeface="Söhne"/>
              </a:rPr>
              <a:t>The monitoring thread continuously checks the sizes of log files in the specified directories.</a:t>
            </a:r>
          </a:p>
          <a:p>
            <a:pPr algn="l">
              <a:buFont typeface="Arial" panose="020B0604020202020204" pitchFamily="34" charset="0"/>
              <a:buChar char="•"/>
            </a:pPr>
            <a:r>
              <a:rPr lang="en-US" b="0" i="0" dirty="0">
                <a:solidFill>
                  <a:srgbClr val="D1D5DB"/>
                </a:solidFill>
                <a:effectLst/>
                <a:latin typeface="Söhne"/>
              </a:rPr>
              <a:t>If a log file's size exceeds the defined threshold, the code identifies a potential DoS attack and triggers alerts and additional actions.</a:t>
            </a:r>
          </a:p>
          <a:p>
            <a:pPr algn="l">
              <a:buFont typeface="Arial" panose="020B0604020202020204" pitchFamily="34" charset="0"/>
              <a:buChar char="•"/>
            </a:pPr>
            <a:r>
              <a:rPr lang="en-US" b="0" i="0" dirty="0">
                <a:solidFill>
                  <a:srgbClr val="D1D5DB"/>
                </a:solidFill>
                <a:effectLst/>
                <a:latin typeface="Söhne"/>
              </a:rPr>
              <a:t>The monitoring process can be stopped by pressing any key, and the code gracefully handles the thread termination.</a:t>
            </a:r>
          </a:p>
          <a:p>
            <a:pPr algn="l"/>
            <a:endParaRPr lang="en-US" b="0" i="0" dirty="0">
              <a:solidFill>
                <a:srgbClr val="D1D5DB"/>
              </a:solidFill>
              <a:effectLst/>
              <a:latin typeface="Söhne"/>
            </a:endParaRPr>
          </a:p>
          <a:p>
            <a:pPr algn="l"/>
            <a:r>
              <a:rPr lang="en-US" b="0" i="0" dirty="0">
                <a:solidFill>
                  <a:srgbClr val="D1D5DB"/>
                </a:solidFill>
                <a:effectLst/>
                <a:latin typeface="Söhne"/>
              </a:rPr>
              <a:t>Denial of Service (DoS) attacks can have severe consequences for Industrial Control Systems (ICS), leading to service disruption and resource exhaustion. ICS is a critical infrastructure that manages and controls various industrial processes, such as manufacturing, power generation, transportation, and more. Any interruption or manipulation of these processes can result in significant financial losses, safety hazards, and even jeopardize human lives. Here's how DoS attacks can be detrimental to ICS and how monitoring log file sizes can help mitigate their impact:</a:t>
            </a:r>
          </a:p>
          <a:p>
            <a:pPr algn="l">
              <a:buFont typeface="+mj-lt"/>
              <a:buAutoNum type="arabicPeriod"/>
            </a:pPr>
            <a:r>
              <a:rPr lang="en-US" b="1" i="0" dirty="0">
                <a:solidFill>
                  <a:srgbClr val="D1D5DB"/>
                </a:solidFill>
                <a:effectLst/>
                <a:latin typeface="Söhne"/>
              </a:rPr>
              <a:t>Service Disruption</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DoS attacks aim to overwhelm or exhaust the resources of ICS components, such as servers, controllers, and communication networks.</a:t>
            </a:r>
          </a:p>
          <a:p>
            <a:pPr marL="742950" lvl="1" indent="-285750" algn="l">
              <a:buFont typeface="+mj-lt"/>
              <a:buAutoNum type="arabicPeriod"/>
            </a:pPr>
            <a:r>
              <a:rPr lang="en-US" b="0" i="0" dirty="0">
                <a:solidFill>
                  <a:srgbClr val="D1D5DB"/>
                </a:solidFill>
                <a:effectLst/>
                <a:latin typeface="Söhne"/>
              </a:rPr>
              <a:t>By targeting these resources, attackers can render ICS systems unresponsive, leading to operational disruptions and production downtime.</a:t>
            </a:r>
          </a:p>
          <a:p>
            <a:pPr marL="742950" lvl="1" indent="-285750" algn="l">
              <a:buFont typeface="+mj-lt"/>
              <a:buAutoNum type="arabicPeriod"/>
            </a:pPr>
            <a:r>
              <a:rPr lang="en-US" b="0" i="0" dirty="0">
                <a:solidFill>
                  <a:srgbClr val="D1D5DB"/>
                </a:solidFill>
                <a:effectLst/>
                <a:latin typeface="Söhne"/>
              </a:rPr>
              <a:t>In manufacturing plants, for example, a DoS attack on the control systems can halt production lines, causing financial losses and delays in meeting production deadlines.</a:t>
            </a:r>
          </a:p>
          <a:p>
            <a:pPr algn="l">
              <a:buFont typeface="+mj-lt"/>
              <a:buAutoNum type="arabicPeriod"/>
            </a:pPr>
            <a:r>
              <a:rPr lang="en-US" b="1" i="0" dirty="0">
                <a:solidFill>
                  <a:srgbClr val="D1D5DB"/>
                </a:solidFill>
                <a:effectLst/>
                <a:latin typeface="Söhne"/>
              </a:rPr>
              <a:t>Resource Exhaustion</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ICS components have finite resources, such as processing power, memory, and network bandwidth.</a:t>
            </a:r>
          </a:p>
          <a:p>
            <a:pPr marL="742950" lvl="1" indent="-285750" algn="l">
              <a:buFont typeface="+mj-lt"/>
              <a:buAutoNum type="arabicPeriod"/>
            </a:pPr>
            <a:r>
              <a:rPr lang="en-US" b="0" i="0" dirty="0">
                <a:solidFill>
                  <a:srgbClr val="D1D5DB"/>
                </a:solidFill>
                <a:effectLst/>
                <a:latin typeface="Söhne"/>
              </a:rPr>
              <a:t>A DoS attack floods these resources with a massive volume of requests, exhausting them and leaving little to no capacity to handle legitimate operational demands.</a:t>
            </a:r>
          </a:p>
          <a:p>
            <a:pPr marL="742950" lvl="1" indent="-285750" algn="l">
              <a:buFont typeface="+mj-lt"/>
              <a:buAutoNum type="arabicPeriod"/>
            </a:pPr>
            <a:r>
              <a:rPr lang="en-US" b="0" i="0" dirty="0">
                <a:solidFill>
                  <a:srgbClr val="D1D5DB"/>
                </a:solidFill>
                <a:effectLst/>
                <a:latin typeface="Söhne"/>
              </a:rPr>
              <a:t>As a result, ICS devices may become unresponsive, leading to a loss of control over critical industrial processes.</a:t>
            </a:r>
          </a:p>
          <a:p>
            <a:pPr algn="l">
              <a:buFont typeface="+mj-lt"/>
              <a:buAutoNum type="arabicPeriod"/>
            </a:pPr>
            <a:r>
              <a:rPr lang="en-US" b="1" i="0" dirty="0">
                <a:solidFill>
                  <a:srgbClr val="D1D5DB"/>
                </a:solidFill>
                <a:effectLst/>
                <a:latin typeface="Söhne"/>
              </a:rPr>
              <a:t>Impact on Safety and Reliability</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DoS attacks on ICS can disrupt or delay safety-critical operations, leading to potential safety hazards in industrial environments.</a:t>
            </a:r>
          </a:p>
          <a:p>
            <a:pPr marL="742950" lvl="1" indent="-285750" algn="l">
              <a:buFont typeface="+mj-lt"/>
              <a:buAutoNum type="arabicPeriod"/>
            </a:pPr>
            <a:r>
              <a:rPr lang="en-US" b="0" i="0" dirty="0">
                <a:solidFill>
                  <a:srgbClr val="D1D5DB"/>
                </a:solidFill>
                <a:effectLst/>
                <a:latin typeface="Söhne"/>
              </a:rPr>
              <a:t>In power generation plants or transportation systems, for example, an ICS DoS attack can result in power outages, train derailments, or other accidents that pose risks to public safety.</a:t>
            </a:r>
          </a:p>
          <a:p>
            <a:pPr algn="l">
              <a:buFont typeface="+mj-lt"/>
              <a:buAutoNum type="arabicPeriod"/>
            </a:pPr>
            <a:r>
              <a:rPr lang="en-US" b="1" i="0" dirty="0">
                <a:solidFill>
                  <a:srgbClr val="D1D5DB"/>
                </a:solidFill>
                <a:effectLst/>
                <a:latin typeface="Söhne"/>
              </a:rPr>
              <a:t>Delayed Response to Critical Events</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ICS relies on real-time data and responses to critical events to ensure smooth operations and rapid mitigation of potential issues.</a:t>
            </a:r>
          </a:p>
          <a:p>
            <a:pPr marL="742950" lvl="1" indent="-285750" algn="l">
              <a:buFont typeface="+mj-lt"/>
              <a:buAutoNum type="arabicPeriod"/>
            </a:pPr>
            <a:r>
              <a:rPr lang="en-US" b="0" i="0" dirty="0">
                <a:solidFill>
                  <a:srgbClr val="D1D5DB"/>
                </a:solidFill>
                <a:effectLst/>
                <a:latin typeface="Söhne"/>
              </a:rPr>
              <a:t>DoS attacks can delay the transmission and processing of critical data, hindering timely responses to emergencies or abnormal situations.</a:t>
            </a:r>
          </a:p>
          <a:p>
            <a:pPr algn="l">
              <a:buFont typeface="+mj-lt"/>
              <a:buAutoNum type="arabicPeriod"/>
            </a:pPr>
            <a:r>
              <a:rPr lang="en-US" b="1" i="0" dirty="0">
                <a:solidFill>
                  <a:srgbClr val="D1D5DB"/>
                </a:solidFill>
                <a:effectLst/>
                <a:latin typeface="Söhne"/>
              </a:rPr>
              <a:t>Loss of Production and Revenue</a:t>
            </a:r>
            <a:r>
              <a:rPr lang="en-US" b="0" i="0" dirty="0">
                <a:solidFill>
                  <a:srgbClr val="D1D5DB"/>
                </a:solidFill>
                <a:effectLst/>
                <a:latin typeface="Söhne"/>
              </a:rPr>
              <a:t>:</a:t>
            </a:r>
          </a:p>
          <a:p>
            <a:pPr marL="742950" lvl="1" indent="-285750" algn="l">
              <a:buFont typeface="+mj-lt"/>
              <a:buAutoNum type="arabicPeriod"/>
            </a:pPr>
            <a:r>
              <a:rPr lang="en-US" b="0" i="0" dirty="0">
                <a:solidFill>
                  <a:srgbClr val="D1D5DB"/>
                </a:solidFill>
                <a:effectLst/>
                <a:latin typeface="Söhne"/>
              </a:rPr>
              <a:t>In industrial environments, downtime due to DoS attacks can lead to loss of production, revenue, and damage to a company's reputation.</a:t>
            </a:r>
          </a:p>
          <a:p>
            <a:pPr marL="742950" lvl="1" indent="-285750" algn="l">
              <a:buFont typeface="+mj-lt"/>
              <a:buAutoNum type="arabicPeriod"/>
            </a:pPr>
            <a:r>
              <a:rPr lang="en-US" b="0" i="0" dirty="0">
                <a:solidFill>
                  <a:srgbClr val="D1D5DB"/>
                </a:solidFill>
                <a:effectLst/>
                <a:latin typeface="Söhne"/>
              </a:rPr>
              <a:t>For example, in oil refineries, a DoS attack that disrupts the control systems can lead to unplanned shutdowns, causing financial losses and affecting the supply of refined products to customers.</a:t>
            </a:r>
          </a:p>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16</a:t>
            </a:fld>
            <a:endParaRPr lang="en-US" dirty="0">
              <a:solidFill>
                <a:schemeClr val="tx2"/>
              </a:solidFill>
            </a:endParaRPr>
          </a:p>
        </p:txBody>
      </p:sp>
    </p:spTree>
    <p:extLst>
      <p:ext uri="{BB962C8B-B14F-4D97-AF65-F5344CB8AC3E}">
        <p14:creationId xmlns:p14="http://schemas.microsoft.com/office/powerpoint/2010/main" val="27225506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mask&amp;blur Cloud Infrastructure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22370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mask&amp;blur Cloud Infrastructure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0933629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mask&amp;blur Cloud Infrastructure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4779771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mask&amp;blur Cloud Infrastructure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3220784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mask&amp;blur Cloud Infrastructure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4960269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mask&amp;blur Cloud Infrastructure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223687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mask&amp;blur Cybersecur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2662922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mask&amp;blur Cybersecur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37924137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mask&amp;blur Cybersecur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38740176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mask&amp;blur Cybersecur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6665666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mask&amp;blur Cybersecur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804166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mask&amp;blur Cybersecur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35824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mask&amp;blur Digital Twi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6273828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mask&amp;blur Digital Twi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41357491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mask&amp;blur Digital Twi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385332988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mask&amp;blur Digital Twi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678897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mask&amp;blur Digital Twi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9087869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mask&amp;blur Digital Twi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2806408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mask&amp;blur Grid Edge 80p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116023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mask&amp;blur Grid Edge 60p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7132854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mask&amp;blur Grid Edge 40p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5021664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mask&amp;blur Rail Auto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39053903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mask&amp;blur Rail Auto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40769389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mask&amp;blur Rail Auto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41847132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mask&amp;blur Rail Auto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9511234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mask&amp;blur Rail Auto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6165817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mask&amp;blur Rail Auto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3441291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mask&amp;blur Rail Smart Cities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236392271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mask&amp;blur Rail Smart Cities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39199617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mask&amp;blur Rail Smart Cities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14031421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mask&amp;blur Artificial Intelligence 80p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246279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mask&amp;blur Rail Smart Cities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6172794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mask&amp;blur Rail Smart Cities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3760966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mask&amp;blur Rail Smart Cities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546616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mask&amp;blur Artificial Intelligence 60p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151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mask&amp;blur Artificial Intelligence 40p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9208743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mask&amp;blur Cloud Infrastructure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2916057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mask&amp;blur Cloud Infrastructure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153978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mask&amp;blur Cloud Infrastructure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3613854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dirty="0"/>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20XX | Author | Department | YYYY-MM-DD</a:t>
            </a:r>
            <a:endParaRPr lang="en-US" dirty="0"/>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76" r:id="rId4"/>
    <p:sldLayoutId id="2147483777" r:id="rId5"/>
    <p:sldLayoutId id="2147483778" r:id="rId6"/>
    <p:sldLayoutId id="2147483793" r:id="rId7"/>
    <p:sldLayoutId id="2147483794" r:id="rId8"/>
    <p:sldLayoutId id="2147483795" r:id="rId9"/>
    <p:sldLayoutId id="2147483781" r:id="rId10"/>
    <p:sldLayoutId id="2147483782" r:id="rId11"/>
    <p:sldLayoutId id="2147483783" r:id="rId12"/>
    <p:sldLayoutId id="2147483790" r:id="rId13"/>
    <p:sldLayoutId id="2147483791" r:id="rId14"/>
    <p:sldLayoutId id="2147483792" r:id="rId15"/>
    <p:sldLayoutId id="2147483796" r:id="rId16"/>
    <p:sldLayoutId id="2147483797" r:id="rId17"/>
    <p:sldLayoutId id="2147483798" r:id="rId18"/>
    <p:sldLayoutId id="2147483770" r:id="rId19"/>
    <p:sldLayoutId id="2147483771" r:id="rId20"/>
    <p:sldLayoutId id="2147483772" r:id="rId21"/>
    <p:sldLayoutId id="2147483799" r:id="rId22"/>
    <p:sldLayoutId id="2147483800" r:id="rId23"/>
    <p:sldLayoutId id="2147483801" r:id="rId24"/>
    <p:sldLayoutId id="2147483784" r:id="rId25"/>
    <p:sldLayoutId id="2147483785" r:id="rId26"/>
    <p:sldLayoutId id="2147483786" r:id="rId27"/>
    <p:sldLayoutId id="2147483773" r:id="rId28"/>
    <p:sldLayoutId id="2147483774" r:id="rId29"/>
    <p:sldLayoutId id="2147483775" r:id="rId30"/>
    <p:sldLayoutId id="2147483802" r:id="rId31"/>
    <p:sldLayoutId id="2147483803" r:id="rId32"/>
    <p:sldLayoutId id="2147483804" r:id="rId33"/>
    <p:sldLayoutId id="2147483808" r:id="rId34"/>
    <p:sldLayoutId id="2147483809" r:id="rId35"/>
    <p:sldLayoutId id="2147483810" r:id="rId36"/>
    <p:sldLayoutId id="2147483805" r:id="rId37"/>
    <p:sldLayoutId id="2147483806" r:id="rId38"/>
    <p:sldLayoutId id="2147483807" r:id="rId39"/>
    <p:sldLayoutId id="2147483811" r:id="rId40"/>
    <p:sldLayoutId id="2147483812" r:id="rId41"/>
    <p:sldLayoutId id="2147483813" r:id="rId42"/>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9.svg"/><Relationship Id="rId7" Type="http://schemas.openxmlformats.org/officeDocument/2006/relationships/diagramColors" Target="../diagrams/colors3.xml"/><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9.svg"/><Relationship Id="rId7" Type="http://schemas.openxmlformats.org/officeDocument/2006/relationships/diagramColors" Target="../diagrams/colors4.xml"/><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9.svg"/><Relationship Id="rId7" Type="http://schemas.openxmlformats.org/officeDocument/2006/relationships/diagramColors" Target="../diagrams/colors5.xml"/><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9.svg"/><Relationship Id="rId7" Type="http://schemas.openxmlformats.org/officeDocument/2006/relationships/diagramColors" Target="../diagrams/colors6.xml"/><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9.svg"/><Relationship Id="rId7" Type="http://schemas.openxmlformats.org/officeDocument/2006/relationships/diagramColors" Target="../diagrams/colors7.xml"/><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svg"/><Relationship Id="rId7" Type="http://schemas.openxmlformats.org/officeDocument/2006/relationships/diagramColors" Target="../diagrams/colors1.xml"/><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hyperlink" Target="https://link.springer.com/chapter/10.1007/978-3-319-67208-3_11" TargetMode="Externa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8.png"/><Relationship Id="rId7"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9.sv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openxmlformats.org/officeDocument/2006/relationships/hyperlink" Target="https://pixabay.com/en/lcd-monitor-screen-flat-display-2059995/" TargetMode="External"/><Relationship Id="rId3" Type="http://schemas.openxmlformats.org/officeDocument/2006/relationships/image" Target="../media/image19.sv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hyperlink" Target="https://www.juku.it/cloud-defined-storage/cloud-computing-icons/" TargetMode="External"/><Relationship Id="rId5" Type="http://schemas.openxmlformats.org/officeDocument/2006/relationships/image" Target="../media/image21.jp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2nd level shape &quot;Cybersecurity&quot;">
            <a:extLst>
              <a:ext uri="{FF2B5EF4-FFF2-40B4-BE49-F238E27FC236}">
                <a16:creationId xmlns:a16="http://schemas.microsoft.com/office/drawing/2014/main" id="{FE739353-9592-44CC-9BBD-0A1CC566E90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09015" y="1050925"/>
            <a:ext cx="3671823" cy="4749421"/>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2645571"/>
            <a:ext cx="11376788" cy="1231106"/>
          </a:xfrm>
        </p:spPr>
        <p:txBody>
          <a:bodyPr/>
          <a:lstStyle/>
          <a:p>
            <a:r>
              <a:rPr lang="en-US" noProof="0" dirty="0"/>
              <a:t>Krieger Project</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2" y="3876677"/>
            <a:ext cx="9286875" cy="1930398"/>
          </a:xfrm>
        </p:spPr>
        <p:txBody>
          <a:bodyPr/>
          <a:lstStyle/>
          <a:p>
            <a:r>
              <a:rPr lang="en-US" noProof="0" dirty="0"/>
              <a:t>Project Updates-2</a:t>
            </a:r>
          </a:p>
          <a:p>
            <a:endParaRPr lang="en-US" dirty="0"/>
          </a:p>
          <a:p>
            <a:pPr algn="ctr"/>
            <a:r>
              <a:rPr lang="en-US" noProof="0" dirty="0"/>
              <a:t>	</a:t>
            </a:r>
            <a:r>
              <a:rPr lang="en-US" sz="1800" b="1" dirty="0"/>
              <a:t>Assigned by- Anjana Prabhakar </a:t>
            </a:r>
            <a:endParaRPr lang="en-US" b="1"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2023 | Aniket | Cyber Security | 2023-06-07</a:t>
            </a:r>
          </a:p>
        </p:txBody>
      </p:sp>
    </p:spTree>
    <p:extLst>
      <p:ext uri="{BB962C8B-B14F-4D97-AF65-F5344CB8AC3E}">
        <p14:creationId xmlns:p14="http://schemas.microsoft.com/office/powerpoint/2010/main" val="805195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8950C05-A3AA-02A8-99A5-BD020A145B70}"/>
              </a:ext>
            </a:extLst>
          </p:cNvPr>
          <p:cNvSpPr>
            <a:spLocks noGrp="1"/>
          </p:cNvSpPr>
          <p:nvPr>
            <p:ph type="ftr" sz="quarter" idx="12"/>
          </p:nvPr>
        </p:nvSpPr>
        <p:spPr/>
        <p:txBody>
          <a:bodyPr/>
          <a:lstStyle/>
          <a:p>
            <a:pPr>
              <a:lnSpc>
                <a:spcPct val="100000"/>
              </a:lnSpc>
            </a:pPr>
            <a:r>
              <a:rPr lang="en-US"/>
              <a:t>Restricted | © Siemens 20XX | Author | Department | YYYY-MM-DD</a:t>
            </a:r>
            <a:endParaRPr lang="en-US" dirty="0"/>
          </a:p>
        </p:txBody>
      </p:sp>
      <p:pic>
        <p:nvPicPr>
          <p:cNvPr id="5" name="2nd level shape &quot;Cybersecurity&quot;">
            <a:extLst>
              <a:ext uri="{FF2B5EF4-FFF2-40B4-BE49-F238E27FC236}">
                <a16:creationId xmlns:a16="http://schemas.microsoft.com/office/drawing/2014/main" id="{89703572-AF03-5849-CC02-E0CF6EA6B267}"/>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15837" y="187488"/>
            <a:ext cx="948587" cy="1226976"/>
          </a:xfrm>
          <a:prstGeom prst="rect">
            <a:avLst/>
          </a:prstGeom>
        </p:spPr>
      </p:pic>
      <p:graphicFrame>
        <p:nvGraphicFramePr>
          <p:cNvPr id="6" name="Diagram 5">
            <a:extLst>
              <a:ext uri="{FF2B5EF4-FFF2-40B4-BE49-F238E27FC236}">
                <a16:creationId xmlns:a16="http://schemas.microsoft.com/office/drawing/2014/main" id="{5BCAF083-5607-9A26-1F13-6D8EC07DA818}"/>
              </a:ext>
            </a:extLst>
          </p:cNvPr>
          <p:cNvGraphicFramePr/>
          <p:nvPr>
            <p:extLst>
              <p:ext uri="{D42A27DB-BD31-4B8C-83A1-F6EECF244321}">
                <p14:modId xmlns:p14="http://schemas.microsoft.com/office/powerpoint/2010/main" val="4060271038"/>
              </p:ext>
            </p:extLst>
          </p:nvPr>
        </p:nvGraphicFramePr>
        <p:xfrm>
          <a:off x="411163" y="1287948"/>
          <a:ext cx="10635810" cy="32553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33B0B807-C075-AC69-1048-290E33721FA5}"/>
              </a:ext>
            </a:extLst>
          </p:cNvPr>
          <p:cNvSpPr txBox="1"/>
          <p:nvPr/>
        </p:nvSpPr>
        <p:spPr>
          <a:xfrm>
            <a:off x="1027521" y="4119513"/>
            <a:ext cx="8671641" cy="1384995"/>
          </a:xfrm>
          <a:prstGeom prst="rect">
            <a:avLst/>
          </a:prstGeom>
          <a:noFill/>
        </p:spPr>
        <p:txBody>
          <a:bodyPr wrap="square" lIns="0" tIns="0" rIns="0" bIns="0" rtlCol="0">
            <a:spAutoFit/>
          </a:bodyPr>
          <a:lstStyle/>
          <a:p>
            <a:pPr algn="just"/>
            <a:r>
              <a:rPr lang="en-US" dirty="0">
                <a:solidFill>
                  <a:schemeClr val="tx1"/>
                </a:solidFill>
              </a:rPr>
              <a:t>To ensure that updates are delivered efficiently, Windows uses </a:t>
            </a:r>
            <a:r>
              <a:rPr lang="en-US" b="1" dirty="0">
                <a:solidFill>
                  <a:schemeClr val="tx1"/>
                </a:solidFill>
              </a:rPr>
              <a:t>Delivery Optimization</a:t>
            </a:r>
            <a:r>
              <a:rPr lang="en-US" dirty="0">
                <a:solidFill>
                  <a:schemeClr val="tx1"/>
                </a:solidFill>
              </a:rPr>
              <a:t>. This technology allows updates to be downloaded from multiple sources, including other PCs on the same network and Microsoft's content delivery network. This helps to reduce the load on Microsoft servers and ensures that updates are delivered as quickly as possible.</a:t>
            </a:r>
          </a:p>
        </p:txBody>
      </p:sp>
      <p:pic>
        <p:nvPicPr>
          <p:cNvPr id="8" name="2nd level shape &quot;Cybersecurity&quot;">
            <a:extLst>
              <a:ext uri="{FF2B5EF4-FFF2-40B4-BE49-F238E27FC236}">
                <a16:creationId xmlns:a16="http://schemas.microsoft.com/office/drawing/2014/main" id="{286DAD98-9B39-B98E-EDEF-C4706C0D9B6C}"/>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15837" y="149781"/>
            <a:ext cx="948587" cy="1226976"/>
          </a:xfrm>
          <a:prstGeom prst="rect">
            <a:avLst/>
          </a:prstGeom>
        </p:spPr>
      </p:pic>
    </p:spTree>
    <p:extLst>
      <p:ext uri="{BB962C8B-B14F-4D97-AF65-F5344CB8AC3E}">
        <p14:creationId xmlns:p14="http://schemas.microsoft.com/office/powerpoint/2010/main" val="2327955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0F48921-C9A0-3478-9631-CEBE92F52DA9}"/>
              </a:ext>
            </a:extLst>
          </p:cNvPr>
          <p:cNvSpPr>
            <a:spLocks noGrp="1"/>
          </p:cNvSpPr>
          <p:nvPr>
            <p:ph type="ftr" sz="quarter" idx="12"/>
          </p:nvPr>
        </p:nvSpPr>
        <p:spPr/>
        <p:txBody>
          <a:bodyPr/>
          <a:lstStyle/>
          <a:p>
            <a:pPr>
              <a:lnSpc>
                <a:spcPct val="100000"/>
              </a:lnSpc>
            </a:pPr>
            <a:r>
              <a:rPr lang="en-US"/>
              <a:t>Restricted | © Siemens 20XX | Author | Department | YYYY-MM-DD</a:t>
            </a:r>
            <a:endParaRPr lang="en-US" dirty="0"/>
          </a:p>
        </p:txBody>
      </p:sp>
      <p:sp>
        <p:nvSpPr>
          <p:cNvPr id="5" name="TextBox 4">
            <a:extLst>
              <a:ext uri="{FF2B5EF4-FFF2-40B4-BE49-F238E27FC236}">
                <a16:creationId xmlns:a16="http://schemas.microsoft.com/office/drawing/2014/main" id="{72B2F5FB-E53A-3D34-9C2B-9979F7C2DB3A}"/>
              </a:ext>
            </a:extLst>
          </p:cNvPr>
          <p:cNvSpPr txBox="1"/>
          <p:nvPr/>
        </p:nvSpPr>
        <p:spPr>
          <a:xfrm>
            <a:off x="565608" y="1234912"/>
            <a:ext cx="7428322" cy="830997"/>
          </a:xfrm>
          <a:prstGeom prst="rect">
            <a:avLst/>
          </a:prstGeom>
          <a:noFill/>
        </p:spPr>
        <p:txBody>
          <a:bodyPr wrap="square" lIns="0" tIns="0" rIns="0" bIns="0" rtlCol="0">
            <a:spAutoFit/>
          </a:bodyPr>
          <a:lstStyle/>
          <a:p>
            <a:pPr algn="just"/>
            <a:r>
              <a:rPr lang="en-US" dirty="0">
                <a:solidFill>
                  <a:schemeClr val="tx1"/>
                </a:solidFill>
              </a:rPr>
              <a:t>Windows updates are critical for maintaining the security and privacy of the system. They include important security patches, bug fixes, and feature updates. </a:t>
            </a:r>
          </a:p>
        </p:txBody>
      </p:sp>
      <p:sp>
        <p:nvSpPr>
          <p:cNvPr id="6" name="TextBox 5">
            <a:extLst>
              <a:ext uri="{FF2B5EF4-FFF2-40B4-BE49-F238E27FC236}">
                <a16:creationId xmlns:a16="http://schemas.microsoft.com/office/drawing/2014/main" id="{18D2C767-C869-3041-9026-64D38D0A8FA6}"/>
              </a:ext>
            </a:extLst>
          </p:cNvPr>
          <p:cNvSpPr txBox="1"/>
          <p:nvPr/>
        </p:nvSpPr>
        <p:spPr>
          <a:xfrm>
            <a:off x="565608" y="433633"/>
            <a:ext cx="4685122" cy="492443"/>
          </a:xfrm>
          <a:prstGeom prst="rect">
            <a:avLst/>
          </a:prstGeom>
          <a:noFill/>
        </p:spPr>
        <p:txBody>
          <a:bodyPr wrap="square" lIns="0" tIns="0" rIns="0" bIns="0" rtlCol="0">
            <a:spAutoFit/>
          </a:bodyPr>
          <a:lstStyle/>
          <a:p>
            <a:pPr algn="l"/>
            <a:r>
              <a:rPr lang="en-US" sz="3200" dirty="0">
                <a:solidFill>
                  <a:schemeClr val="tx1"/>
                </a:solidFill>
              </a:rPr>
              <a:t>Security and Privacy</a:t>
            </a:r>
          </a:p>
        </p:txBody>
      </p:sp>
      <p:pic>
        <p:nvPicPr>
          <p:cNvPr id="7" name="2nd level shape &quot;Cybersecurity&quot;">
            <a:extLst>
              <a:ext uri="{FF2B5EF4-FFF2-40B4-BE49-F238E27FC236}">
                <a16:creationId xmlns:a16="http://schemas.microsoft.com/office/drawing/2014/main" id="{CD499185-A68F-3384-5FA2-8D3565F8EF1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15837" y="149781"/>
            <a:ext cx="948587" cy="1226976"/>
          </a:xfrm>
          <a:prstGeom prst="rect">
            <a:avLst/>
          </a:prstGeom>
        </p:spPr>
      </p:pic>
      <p:graphicFrame>
        <p:nvGraphicFramePr>
          <p:cNvPr id="8" name="Table 7">
            <a:extLst>
              <a:ext uri="{FF2B5EF4-FFF2-40B4-BE49-F238E27FC236}">
                <a16:creationId xmlns:a16="http://schemas.microsoft.com/office/drawing/2014/main" id="{A01611BC-CDCA-F684-5904-E3C22F1C0EFF}"/>
              </a:ext>
            </a:extLst>
          </p:cNvPr>
          <p:cNvGraphicFramePr>
            <a:graphicFrameLocks/>
          </p:cNvGraphicFramePr>
          <p:nvPr>
            <p:extLst>
              <p:ext uri="{D42A27DB-BD31-4B8C-83A1-F6EECF244321}">
                <p14:modId xmlns:p14="http://schemas.microsoft.com/office/powerpoint/2010/main" val="3914710513"/>
              </p:ext>
            </p:extLst>
          </p:nvPr>
        </p:nvGraphicFramePr>
        <p:xfrm>
          <a:off x="2347652" y="2160910"/>
          <a:ext cx="8493549" cy="4149890"/>
        </p:xfrm>
        <a:graphic>
          <a:graphicData uri="http://schemas.openxmlformats.org/drawingml/2006/table">
            <a:tbl>
              <a:tblPr firstRow="1" bandRow="1">
                <a:noFill/>
              </a:tblPr>
              <a:tblGrid>
                <a:gridCol w="2831183">
                  <a:extLst>
                    <a:ext uri="{9D8B030D-6E8A-4147-A177-3AD203B41FA5}">
                      <a16:colId xmlns:a16="http://schemas.microsoft.com/office/drawing/2014/main" val="4251327227"/>
                    </a:ext>
                  </a:extLst>
                </a:gridCol>
                <a:gridCol w="2831183">
                  <a:extLst>
                    <a:ext uri="{9D8B030D-6E8A-4147-A177-3AD203B41FA5}">
                      <a16:colId xmlns:a16="http://schemas.microsoft.com/office/drawing/2014/main" val="2503853347"/>
                    </a:ext>
                  </a:extLst>
                </a:gridCol>
                <a:gridCol w="2831183">
                  <a:extLst>
                    <a:ext uri="{9D8B030D-6E8A-4147-A177-3AD203B41FA5}">
                      <a16:colId xmlns:a16="http://schemas.microsoft.com/office/drawing/2014/main" val="3922973659"/>
                    </a:ext>
                  </a:extLst>
                </a:gridCol>
              </a:tblGrid>
              <a:tr h="733800">
                <a:tc>
                  <a:txBody>
                    <a:bodyPr/>
                    <a:lstStyle/>
                    <a:p>
                      <a:pPr algn="ctr"/>
                      <a:r>
                        <a:rPr lang="en-US" sz="1800" b="1" cap="none" spc="0" dirty="0">
                          <a:solidFill>
                            <a:schemeClr val="tx1"/>
                          </a:solidFill>
                          <a:effectLst/>
                          <a:latin typeface="Google Sans"/>
                        </a:rPr>
                        <a:t>Feature</a:t>
                      </a:r>
                    </a:p>
                  </a:txBody>
                  <a:tcPr marL="0" marR="153751" marT="29765" marB="148826" anchor="b">
                    <a:lnL w="12700" cmpd="sng">
                      <a:noFill/>
                    </a:lnL>
                    <a:lnR w="12700" cmpd="sng">
                      <a:noFill/>
                    </a:lnR>
                    <a:lnT w="9525" cap="flat" cmpd="sng" algn="ctr">
                      <a:noFill/>
                      <a:prstDash val="solid"/>
                    </a:lnT>
                    <a:lnB w="38100" cmpd="sng">
                      <a:noFill/>
                    </a:lnB>
                    <a:solidFill>
                      <a:schemeClr val="bg2">
                        <a:lumMod val="90000"/>
                        <a:lumOff val="10000"/>
                      </a:schemeClr>
                    </a:solidFill>
                  </a:tcPr>
                </a:tc>
                <a:tc>
                  <a:txBody>
                    <a:bodyPr/>
                    <a:lstStyle/>
                    <a:p>
                      <a:pPr algn="ctr"/>
                      <a:r>
                        <a:rPr lang="en-US" sz="1800" b="1" cap="none" spc="0" dirty="0">
                          <a:solidFill>
                            <a:schemeClr val="tx1"/>
                          </a:solidFill>
                          <a:effectLst/>
                          <a:latin typeface="Google Sans"/>
                        </a:rPr>
                        <a:t>Microsoft Update Server</a:t>
                      </a:r>
                    </a:p>
                  </a:txBody>
                  <a:tcPr marL="0" marR="153751" marT="29765" marB="148826" anchor="b">
                    <a:lnL w="12700" cmpd="sng">
                      <a:noFill/>
                    </a:lnL>
                    <a:lnR w="12700" cmpd="sng">
                      <a:noFill/>
                    </a:lnR>
                    <a:lnT w="9525" cap="flat" cmpd="sng" algn="ctr">
                      <a:noFill/>
                      <a:prstDash val="solid"/>
                    </a:lnT>
                    <a:lnB w="38100" cmpd="sng">
                      <a:noFill/>
                    </a:lnB>
                    <a:solidFill>
                      <a:schemeClr val="bg2">
                        <a:lumMod val="90000"/>
                        <a:lumOff val="10000"/>
                      </a:schemeClr>
                    </a:solidFill>
                  </a:tcPr>
                </a:tc>
                <a:tc>
                  <a:txBody>
                    <a:bodyPr/>
                    <a:lstStyle/>
                    <a:p>
                      <a:pPr algn="ctr"/>
                      <a:r>
                        <a:rPr lang="en-US" sz="1800" b="1" cap="none" spc="0" dirty="0">
                          <a:solidFill>
                            <a:schemeClr val="tx1"/>
                          </a:solidFill>
                          <a:effectLst/>
                          <a:latin typeface="Google Sans"/>
                        </a:rPr>
                        <a:t>Windows Server Update Services</a:t>
                      </a:r>
                    </a:p>
                  </a:txBody>
                  <a:tcPr marL="0" marR="153751" marT="29765" marB="148826" anchor="b">
                    <a:lnL w="12700" cmpd="sng">
                      <a:noFill/>
                    </a:lnL>
                    <a:lnR w="12700" cmpd="sng">
                      <a:noFill/>
                    </a:lnR>
                    <a:lnT w="9525" cap="flat" cmpd="sng" algn="ctr">
                      <a:noFill/>
                      <a:prstDash val="solid"/>
                    </a:lnT>
                    <a:lnB w="38100" cmpd="sng">
                      <a:noFill/>
                    </a:lnB>
                    <a:solidFill>
                      <a:schemeClr val="bg2">
                        <a:lumMod val="90000"/>
                        <a:lumOff val="10000"/>
                      </a:schemeClr>
                    </a:solidFill>
                  </a:tcPr>
                </a:tc>
                <a:extLst>
                  <a:ext uri="{0D108BD9-81ED-4DB2-BD59-A6C34878D82A}">
                    <a16:rowId xmlns:a16="http://schemas.microsoft.com/office/drawing/2014/main" val="1436446833"/>
                  </a:ext>
                </a:extLst>
              </a:tr>
              <a:tr h="604281">
                <a:tc>
                  <a:txBody>
                    <a:bodyPr/>
                    <a:lstStyle/>
                    <a:p>
                      <a:pPr algn="ctr"/>
                      <a:r>
                        <a:rPr lang="en-US" sz="1400" b="0" cap="none" spc="0" dirty="0">
                          <a:solidFill>
                            <a:schemeClr val="tx1"/>
                          </a:solidFill>
                          <a:effectLst/>
                          <a:latin typeface="Google Sans"/>
                        </a:rPr>
                        <a:t>Where is the update repository located?</a:t>
                      </a:r>
                    </a:p>
                  </a:txBody>
                  <a:tcPr marL="0" marR="153751" marT="44648" marB="148826" anchor="ctr">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algn="ctr"/>
                      <a:r>
                        <a:rPr lang="en-US" sz="1400" b="0" cap="none" spc="0" dirty="0">
                          <a:solidFill>
                            <a:schemeClr val="tx1"/>
                          </a:solidFill>
                          <a:effectLst/>
                          <a:latin typeface="Google Sans"/>
                        </a:rPr>
                        <a:t>Public server maintained by Microsoft</a:t>
                      </a:r>
                    </a:p>
                  </a:txBody>
                  <a:tcPr marL="0" marR="153751" marT="44648" marB="148826" anchor="ctr">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algn="ctr"/>
                      <a:r>
                        <a:rPr lang="en-US" sz="1400" b="0" cap="none" spc="0" dirty="0">
                          <a:solidFill>
                            <a:schemeClr val="tx1"/>
                          </a:solidFill>
                          <a:effectLst/>
                          <a:latin typeface="Google Sans"/>
                        </a:rPr>
                        <a:t>On a Windows Server computer in your network</a:t>
                      </a:r>
                    </a:p>
                  </a:txBody>
                  <a:tcPr marL="0" marR="153751" marT="44648" marB="148826" anchor="ctr">
                    <a:lnL w="12700" cmpd="sng">
                      <a:noFill/>
                      <a:prstDash val="solid"/>
                    </a:lnL>
                    <a:lnR w="12700" cmpd="sng">
                      <a:noFill/>
                      <a:prstDash val="solid"/>
                    </a:lnR>
                    <a:lnT w="38100" cmpd="sng">
                      <a:noFill/>
                    </a:lnT>
                    <a:lnB w="9525" cap="flat" cmpd="sng" algn="ctr">
                      <a:solidFill>
                        <a:schemeClr val="tx1"/>
                      </a:solidFill>
                      <a:prstDash val="solid"/>
                    </a:lnB>
                    <a:noFill/>
                  </a:tcPr>
                </a:tc>
                <a:extLst>
                  <a:ext uri="{0D108BD9-81ED-4DB2-BD59-A6C34878D82A}">
                    <a16:rowId xmlns:a16="http://schemas.microsoft.com/office/drawing/2014/main" val="443477592"/>
                  </a:ext>
                </a:extLst>
              </a:tr>
              <a:tr h="604281">
                <a:tc>
                  <a:txBody>
                    <a:bodyPr/>
                    <a:lstStyle/>
                    <a:p>
                      <a:pPr algn="ctr"/>
                      <a:r>
                        <a:rPr lang="en-US" sz="1400" b="0" cap="none" spc="0">
                          <a:solidFill>
                            <a:schemeClr val="tx1"/>
                          </a:solidFill>
                          <a:effectLst/>
                          <a:latin typeface="Google Sans"/>
                        </a:rPr>
                        <a:t>Who can access the update repository?</a:t>
                      </a:r>
                    </a:p>
                  </a:txBody>
                  <a:tcPr marL="0" marR="153751" marT="44648" marB="148826"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400" b="0" cap="none" spc="0">
                          <a:solidFill>
                            <a:schemeClr val="tx1"/>
                          </a:solidFill>
                          <a:effectLst/>
                          <a:latin typeface="Google Sans"/>
                        </a:rPr>
                        <a:t>Anyone with an internet connection</a:t>
                      </a:r>
                    </a:p>
                  </a:txBody>
                  <a:tcPr marL="0" marR="153751" marT="44648" marB="148826"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400" b="0" cap="none" spc="0">
                          <a:solidFill>
                            <a:schemeClr val="tx1"/>
                          </a:solidFill>
                          <a:effectLst/>
                          <a:latin typeface="Google Sans"/>
                        </a:rPr>
                        <a:t>Only computers that are configured to use WSUS</a:t>
                      </a:r>
                    </a:p>
                  </a:txBody>
                  <a:tcPr marL="0" marR="153751" marT="44648" marB="148826"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959138560"/>
                  </a:ext>
                </a:extLst>
              </a:tr>
              <a:tr h="735983">
                <a:tc>
                  <a:txBody>
                    <a:bodyPr/>
                    <a:lstStyle/>
                    <a:p>
                      <a:pPr algn="ctr"/>
                      <a:r>
                        <a:rPr lang="en-US" sz="1400" b="0" cap="none" spc="0">
                          <a:solidFill>
                            <a:schemeClr val="tx1"/>
                          </a:solidFill>
                          <a:effectLst/>
                          <a:latin typeface="Google Sans"/>
                        </a:rPr>
                        <a:t>Can updates be downloaded and installed automatically?</a:t>
                      </a:r>
                    </a:p>
                  </a:txBody>
                  <a:tcPr marL="0" marR="153751" marT="44648" marB="148826"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ctr"/>
                      <a:r>
                        <a:rPr lang="en-US" sz="1400" b="0" cap="none" spc="0">
                          <a:solidFill>
                            <a:schemeClr val="tx1"/>
                          </a:solidFill>
                          <a:effectLst/>
                          <a:latin typeface="Google Sans"/>
                        </a:rPr>
                        <a:t>Yes</a:t>
                      </a:r>
                    </a:p>
                  </a:txBody>
                  <a:tcPr marL="0" marR="153751" marT="44648" marB="148826"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ctr"/>
                      <a:r>
                        <a:rPr lang="en-US" sz="1400" b="0" cap="none" spc="0">
                          <a:solidFill>
                            <a:schemeClr val="tx1"/>
                          </a:solidFill>
                          <a:effectLst/>
                          <a:latin typeface="Google Sans"/>
                        </a:rPr>
                        <a:t>Yes, or manually</a:t>
                      </a:r>
                    </a:p>
                  </a:txBody>
                  <a:tcPr marL="0" marR="153751" marT="44648" marB="148826" anchor="ctr">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1985913344"/>
                  </a:ext>
                </a:extLst>
              </a:tr>
              <a:tr h="604281">
                <a:tc>
                  <a:txBody>
                    <a:bodyPr/>
                    <a:lstStyle/>
                    <a:p>
                      <a:pPr algn="ctr"/>
                      <a:r>
                        <a:rPr lang="en-US" sz="1400" b="0" cap="none" spc="0" dirty="0">
                          <a:solidFill>
                            <a:schemeClr val="tx1"/>
                          </a:solidFill>
                          <a:effectLst/>
                          <a:latin typeface="Google Sans"/>
                        </a:rPr>
                        <a:t>Can updates be filtered or approved?</a:t>
                      </a:r>
                    </a:p>
                  </a:txBody>
                  <a:tcPr marL="0" marR="153751" marT="44648" marB="148826"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400" b="0" cap="none" spc="0">
                          <a:solidFill>
                            <a:schemeClr val="tx1"/>
                          </a:solidFill>
                          <a:effectLst/>
                          <a:latin typeface="Google Sans"/>
                        </a:rPr>
                        <a:t>No</a:t>
                      </a:r>
                    </a:p>
                  </a:txBody>
                  <a:tcPr marL="0" marR="153751" marT="44648" marB="148826"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ctr"/>
                      <a:r>
                        <a:rPr lang="en-US" sz="1400" b="0" cap="none" spc="0">
                          <a:solidFill>
                            <a:schemeClr val="tx1"/>
                          </a:solidFill>
                          <a:effectLst/>
                          <a:latin typeface="Google Sans"/>
                        </a:rPr>
                        <a:t>Yes</a:t>
                      </a:r>
                    </a:p>
                  </a:txBody>
                  <a:tcPr marL="0" marR="153751" marT="44648" marB="148826" anchor="ctr">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213567206"/>
                  </a:ext>
                </a:extLst>
              </a:tr>
              <a:tr h="819525">
                <a:tc>
                  <a:txBody>
                    <a:bodyPr/>
                    <a:lstStyle/>
                    <a:p>
                      <a:pPr algn="ctr"/>
                      <a:r>
                        <a:rPr lang="en-US" sz="1400" b="0" cap="none" spc="0">
                          <a:solidFill>
                            <a:schemeClr val="tx1"/>
                          </a:solidFill>
                          <a:effectLst/>
                          <a:latin typeface="Google Sans"/>
                        </a:rPr>
                        <a:t>Can updates be staged or deployed to computers in a specific order?</a:t>
                      </a:r>
                    </a:p>
                  </a:txBody>
                  <a:tcPr marL="0" marR="153751" marT="44648" marB="148826"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400" b="0" cap="none" spc="0">
                          <a:solidFill>
                            <a:schemeClr val="tx1"/>
                          </a:solidFill>
                          <a:effectLst/>
                          <a:latin typeface="Google Sans"/>
                        </a:rPr>
                        <a:t>No</a:t>
                      </a:r>
                    </a:p>
                  </a:txBody>
                  <a:tcPr marL="0" marR="153751" marT="44648" marB="148826"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a:r>
                        <a:rPr lang="en-US" sz="1400" b="0" cap="none" spc="0" dirty="0">
                          <a:solidFill>
                            <a:schemeClr val="tx1"/>
                          </a:solidFill>
                          <a:effectLst/>
                          <a:latin typeface="Google Sans"/>
                        </a:rPr>
                        <a:t>Yes</a:t>
                      </a:r>
                    </a:p>
                  </a:txBody>
                  <a:tcPr marL="0" marR="153751" marT="44648" marB="148826"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433891481"/>
                  </a:ext>
                </a:extLst>
              </a:tr>
            </a:tbl>
          </a:graphicData>
        </a:graphic>
      </p:graphicFrame>
    </p:spTree>
    <p:extLst>
      <p:ext uri="{BB962C8B-B14F-4D97-AF65-F5344CB8AC3E}">
        <p14:creationId xmlns:p14="http://schemas.microsoft.com/office/powerpoint/2010/main" val="2542062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nd level shape &quot;Cybersecurity&quot;">
            <a:extLst>
              <a:ext uri="{FF2B5EF4-FFF2-40B4-BE49-F238E27FC236}">
                <a16:creationId xmlns:a16="http://schemas.microsoft.com/office/drawing/2014/main" id="{A3A2FA04-B7AB-472A-87D9-B08D01070DD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17549" y="365012"/>
            <a:ext cx="948587" cy="1226976"/>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2023 | Aniket | Cyber Security | 2023-06-07</a:t>
            </a:r>
          </a:p>
        </p:txBody>
      </p:sp>
      <p:sp>
        <p:nvSpPr>
          <p:cNvPr id="5" name="TextBox 4">
            <a:extLst>
              <a:ext uri="{FF2B5EF4-FFF2-40B4-BE49-F238E27FC236}">
                <a16:creationId xmlns:a16="http://schemas.microsoft.com/office/drawing/2014/main" id="{E6C3B615-1A3F-664C-3D0F-FD99F00AA52D}"/>
              </a:ext>
            </a:extLst>
          </p:cNvPr>
          <p:cNvSpPr txBox="1"/>
          <p:nvPr/>
        </p:nvSpPr>
        <p:spPr>
          <a:xfrm>
            <a:off x="725864" y="782425"/>
            <a:ext cx="7456602" cy="1107996"/>
          </a:xfrm>
          <a:prstGeom prst="rect">
            <a:avLst/>
          </a:prstGeom>
          <a:noFill/>
        </p:spPr>
        <p:txBody>
          <a:bodyPr wrap="square" lIns="0" tIns="0" rIns="0" bIns="0" rtlCol="0">
            <a:spAutoFit/>
          </a:bodyPr>
          <a:lstStyle/>
          <a:p>
            <a:pPr algn="just"/>
            <a:r>
              <a:rPr lang="en-US" dirty="0">
                <a:solidFill>
                  <a:schemeClr val="tx1"/>
                </a:solidFill>
                <a:latin typeface="Google Sans"/>
              </a:rPr>
              <a:t>During installation of update </a:t>
            </a:r>
            <a:r>
              <a:rPr lang="en-US" b="0" i="0" dirty="0">
                <a:solidFill>
                  <a:schemeClr val="tx1"/>
                </a:solidFill>
                <a:effectLst/>
                <a:latin typeface="Google Sans"/>
              </a:rPr>
              <a:t>behavior-based analysis of antimalware software can detect malware while downloading a software from WSUS and Windows Update server</a:t>
            </a:r>
          </a:p>
          <a:p>
            <a:pPr algn="just"/>
            <a:endParaRPr lang="en-US" dirty="0">
              <a:solidFill>
                <a:schemeClr val="tx1"/>
              </a:solidFill>
              <a:latin typeface="Google Sans"/>
            </a:endParaRPr>
          </a:p>
        </p:txBody>
      </p:sp>
      <p:sp>
        <p:nvSpPr>
          <p:cNvPr id="12" name="TextBox 11">
            <a:extLst>
              <a:ext uri="{FF2B5EF4-FFF2-40B4-BE49-F238E27FC236}">
                <a16:creationId xmlns:a16="http://schemas.microsoft.com/office/drawing/2014/main" id="{B3BD2380-4011-2780-81AA-7E9A9DEF2999}"/>
              </a:ext>
            </a:extLst>
          </p:cNvPr>
          <p:cNvSpPr txBox="1"/>
          <p:nvPr/>
        </p:nvSpPr>
        <p:spPr>
          <a:xfrm>
            <a:off x="1253765" y="3131114"/>
            <a:ext cx="6561056" cy="1938992"/>
          </a:xfrm>
          <a:prstGeom prst="rect">
            <a:avLst/>
          </a:prstGeom>
          <a:noFill/>
        </p:spPr>
        <p:txBody>
          <a:bodyPr wrap="square" lIns="0" tIns="0" rIns="0" bIns="0" rtlCol="0">
            <a:spAutoFit/>
          </a:bodyPr>
          <a:lstStyle/>
          <a:p>
            <a:pPr algn="just"/>
            <a:r>
              <a:rPr lang="en-US" b="0" i="0" dirty="0">
                <a:solidFill>
                  <a:schemeClr val="tx1"/>
                </a:solidFill>
                <a:effectLst/>
                <a:latin typeface="Google Sans"/>
              </a:rPr>
              <a:t>Behavior-based analysis is typically performed by security software or systems designed specifically for this purpose. These security solutions are commonly known as behavior-based analysis tools or behavior-based security systems. They are deployed on computer systems, servers, or network devices to monitor and analyze the behavior of various components to detect potential threats and anomalies.</a:t>
            </a:r>
            <a:endParaRPr lang="en-US" dirty="0">
              <a:solidFill>
                <a:schemeClr val="tx1"/>
              </a:solidFill>
              <a:latin typeface="Google Sans"/>
            </a:endParaRPr>
          </a:p>
        </p:txBody>
      </p:sp>
    </p:spTree>
    <p:extLst>
      <p:ext uri="{BB962C8B-B14F-4D97-AF65-F5344CB8AC3E}">
        <p14:creationId xmlns:p14="http://schemas.microsoft.com/office/powerpoint/2010/main" val="317331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7A101C4-64EB-230A-DD49-51D1880F0481}"/>
              </a:ext>
            </a:extLst>
          </p:cNvPr>
          <p:cNvSpPr>
            <a:spLocks noGrp="1"/>
          </p:cNvSpPr>
          <p:nvPr>
            <p:ph type="ftr" sz="quarter" idx="12"/>
          </p:nvPr>
        </p:nvSpPr>
        <p:spPr>
          <a:xfrm>
            <a:off x="411163" y="6329653"/>
            <a:ext cx="9288000" cy="547200"/>
          </a:xfrm>
        </p:spPr>
        <p:txBody>
          <a:bodyPr/>
          <a:lstStyle/>
          <a:p>
            <a:pPr>
              <a:lnSpc>
                <a:spcPct val="100000"/>
              </a:lnSpc>
            </a:pPr>
            <a:r>
              <a:rPr lang="en-US"/>
              <a:t>Restricted | © Siemens 20XX | Author | Department | YYYY-MM-DD</a:t>
            </a:r>
            <a:endParaRPr lang="en-US" dirty="0"/>
          </a:p>
        </p:txBody>
      </p:sp>
      <p:pic>
        <p:nvPicPr>
          <p:cNvPr id="5" name="2nd level shape &quot;Cybersecurity&quot;">
            <a:extLst>
              <a:ext uri="{FF2B5EF4-FFF2-40B4-BE49-F238E27FC236}">
                <a16:creationId xmlns:a16="http://schemas.microsoft.com/office/drawing/2014/main" id="{9B9DBE85-07EA-F971-2AF4-2AE80EAF3AF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17549" y="336732"/>
            <a:ext cx="948587" cy="1226976"/>
          </a:xfrm>
          <a:prstGeom prst="rect">
            <a:avLst/>
          </a:prstGeom>
        </p:spPr>
      </p:pic>
      <p:sp>
        <p:nvSpPr>
          <p:cNvPr id="6" name="TextBox 5">
            <a:extLst>
              <a:ext uri="{FF2B5EF4-FFF2-40B4-BE49-F238E27FC236}">
                <a16:creationId xmlns:a16="http://schemas.microsoft.com/office/drawing/2014/main" id="{50FEFF4D-7B4B-FBB6-8363-74AFD4EBCB75}"/>
              </a:ext>
            </a:extLst>
          </p:cNvPr>
          <p:cNvSpPr txBox="1"/>
          <p:nvPr/>
        </p:nvSpPr>
        <p:spPr>
          <a:xfrm>
            <a:off x="714374" y="685800"/>
            <a:ext cx="7610475" cy="553998"/>
          </a:xfrm>
          <a:prstGeom prst="rect">
            <a:avLst/>
          </a:prstGeom>
          <a:noFill/>
        </p:spPr>
        <p:txBody>
          <a:bodyPr wrap="square" lIns="0" tIns="0" rIns="0" bIns="0" rtlCol="0">
            <a:spAutoFit/>
          </a:bodyPr>
          <a:lstStyle/>
          <a:p>
            <a:pPr algn="l"/>
            <a:r>
              <a:rPr lang="en-US" dirty="0">
                <a:solidFill>
                  <a:schemeClr val="tx1"/>
                </a:solidFill>
              </a:rPr>
              <a:t>Behavior-Based Analysis is typically done on various aspect in order to update software</a:t>
            </a:r>
          </a:p>
        </p:txBody>
      </p:sp>
      <p:grpSp>
        <p:nvGrpSpPr>
          <p:cNvPr id="8" name="Group 7">
            <a:extLst>
              <a:ext uri="{FF2B5EF4-FFF2-40B4-BE49-F238E27FC236}">
                <a16:creationId xmlns:a16="http://schemas.microsoft.com/office/drawing/2014/main" id="{04B856CC-BE8D-1E5A-B78A-9A1B513A8940}"/>
              </a:ext>
            </a:extLst>
          </p:cNvPr>
          <p:cNvGrpSpPr/>
          <p:nvPr/>
        </p:nvGrpSpPr>
        <p:grpSpPr>
          <a:xfrm>
            <a:off x="4215820" y="1355970"/>
            <a:ext cx="3524813" cy="3450306"/>
            <a:chOff x="4018766" y="1431779"/>
            <a:chExt cx="4155863" cy="4119604"/>
          </a:xfrm>
        </p:grpSpPr>
        <p:sp>
          <p:nvSpPr>
            <p:cNvPr id="58" name="Line 109">
              <a:extLst>
                <a:ext uri="{FF2B5EF4-FFF2-40B4-BE49-F238E27FC236}">
                  <a16:creationId xmlns:a16="http://schemas.microsoft.com/office/drawing/2014/main" id="{E6C45166-64A2-5D43-382E-E9316FA0EBD9}"/>
                </a:ext>
              </a:extLst>
            </p:cNvPr>
            <p:cNvSpPr>
              <a:spLocks noChangeShapeType="1"/>
            </p:cNvSpPr>
            <p:nvPr/>
          </p:nvSpPr>
          <p:spPr bwMode="auto">
            <a:xfrm>
              <a:off x="8171839" y="2975585"/>
              <a:ext cx="2789" cy="1036177"/>
            </a:xfrm>
            <a:prstGeom prst="line">
              <a:avLst/>
            </a:prstGeom>
            <a:noFill/>
            <a:ln w="9525">
              <a:solidFill>
                <a:schemeClr val="tx1">
                  <a:lumMod val="9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Line 110">
              <a:extLst>
                <a:ext uri="{FF2B5EF4-FFF2-40B4-BE49-F238E27FC236}">
                  <a16:creationId xmlns:a16="http://schemas.microsoft.com/office/drawing/2014/main" id="{40910A71-4E0B-F8B8-D6BA-00385DADC1D2}"/>
                </a:ext>
              </a:extLst>
            </p:cNvPr>
            <p:cNvSpPr>
              <a:spLocks noChangeShapeType="1"/>
            </p:cNvSpPr>
            <p:nvPr/>
          </p:nvSpPr>
          <p:spPr bwMode="auto">
            <a:xfrm flipV="1">
              <a:off x="5506788" y="5547199"/>
              <a:ext cx="1182608" cy="2789"/>
            </a:xfrm>
            <a:prstGeom prst="line">
              <a:avLst/>
            </a:prstGeom>
            <a:noFill/>
            <a:ln w="9525">
              <a:solidFill>
                <a:schemeClr val="tx1">
                  <a:lumMod val="95000"/>
                </a:schemeClr>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Line 111">
              <a:extLst>
                <a:ext uri="{FF2B5EF4-FFF2-40B4-BE49-F238E27FC236}">
                  <a16:creationId xmlns:a16="http://schemas.microsoft.com/office/drawing/2014/main" id="{FCC93603-21F5-4997-3FF0-14ADC6AC95BF}"/>
                </a:ext>
              </a:extLst>
            </p:cNvPr>
            <p:cNvSpPr>
              <a:spLocks noChangeShapeType="1"/>
            </p:cNvSpPr>
            <p:nvPr/>
          </p:nvSpPr>
          <p:spPr bwMode="auto">
            <a:xfrm flipV="1">
              <a:off x="5506788" y="5547199"/>
              <a:ext cx="1182608" cy="2789"/>
            </a:xfrm>
            <a:prstGeom prst="line">
              <a:avLst/>
            </a:prstGeom>
            <a:noFill/>
            <a:ln w="9525">
              <a:solidFill>
                <a:schemeClr val="tx1">
                  <a:lumMod val="9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112">
              <a:extLst>
                <a:ext uri="{FF2B5EF4-FFF2-40B4-BE49-F238E27FC236}">
                  <a16:creationId xmlns:a16="http://schemas.microsoft.com/office/drawing/2014/main" id="{A5A5FB16-B3F9-BA82-20ED-BF83D2EB54E3}"/>
                </a:ext>
              </a:extLst>
            </p:cNvPr>
            <p:cNvSpPr>
              <a:spLocks/>
            </p:cNvSpPr>
            <p:nvPr/>
          </p:nvSpPr>
          <p:spPr bwMode="auto">
            <a:xfrm>
              <a:off x="4018766" y="1433174"/>
              <a:ext cx="4155863" cy="4116814"/>
            </a:xfrm>
            <a:custGeom>
              <a:avLst/>
              <a:gdLst>
                <a:gd name="T0" fmla="*/ 10228 w 11918"/>
                <a:gd name="T1" fmla="*/ 10322 h 11810"/>
                <a:gd name="T2" fmla="*/ 4268 w 11918"/>
                <a:gd name="T3" fmla="*/ 11810 h 11810"/>
                <a:gd name="T4" fmla="*/ 0 w 11918"/>
                <a:gd name="T5" fmla="*/ 7393 h 11810"/>
                <a:gd name="T6" fmla="*/ 1690 w 11918"/>
                <a:gd name="T7" fmla="*/ 1488 h 11810"/>
                <a:gd name="T8" fmla="*/ 7650 w 11918"/>
                <a:gd name="T9" fmla="*/ 0 h 11810"/>
                <a:gd name="T10" fmla="*/ 11918 w 11918"/>
                <a:gd name="T11" fmla="*/ 4417 h 11810"/>
                <a:gd name="T12" fmla="*/ 10228 w 11918"/>
                <a:gd name="T13" fmla="*/ 10322 h 11810"/>
              </a:gdLst>
              <a:ahLst/>
              <a:cxnLst>
                <a:cxn ang="0">
                  <a:pos x="T0" y="T1"/>
                </a:cxn>
                <a:cxn ang="0">
                  <a:pos x="T2" y="T3"/>
                </a:cxn>
                <a:cxn ang="0">
                  <a:pos x="T4" y="T5"/>
                </a:cxn>
                <a:cxn ang="0">
                  <a:pos x="T6" y="T7"/>
                </a:cxn>
                <a:cxn ang="0">
                  <a:pos x="T8" y="T9"/>
                </a:cxn>
                <a:cxn ang="0">
                  <a:pos x="T10" y="T11"/>
                </a:cxn>
                <a:cxn ang="0">
                  <a:pos x="T12" y="T13"/>
                </a:cxn>
              </a:cxnLst>
              <a:rect l="0" t="0" r="r" b="b"/>
              <a:pathLst>
                <a:path w="11918" h="11810">
                  <a:moveTo>
                    <a:pt x="10228" y="10322"/>
                  </a:moveTo>
                  <a:lnTo>
                    <a:pt x="4268" y="11810"/>
                  </a:lnTo>
                  <a:lnTo>
                    <a:pt x="0" y="7393"/>
                  </a:lnTo>
                  <a:lnTo>
                    <a:pt x="1690" y="1488"/>
                  </a:lnTo>
                  <a:lnTo>
                    <a:pt x="7650" y="0"/>
                  </a:lnTo>
                  <a:lnTo>
                    <a:pt x="11918" y="4417"/>
                  </a:lnTo>
                  <a:lnTo>
                    <a:pt x="10228" y="10322"/>
                  </a:lnTo>
                  <a:close/>
                </a:path>
              </a:pathLst>
            </a:custGeom>
            <a:noFill/>
            <a:ln w="9525">
              <a:solidFill>
                <a:schemeClr val="tx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113">
              <a:extLst>
                <a:ext uri="{FF2B5EF4-FFF2-40B4-BE49-F238E27FC236}">
                  <a16:creationId xmlns:a16="http://schemas.microsoft.com/office/drawing/2014/main" id="{741D3F21-3005-3A01-E795-02ECE47E4288}"/>
                </a:ext>
              </a:extLst>
            </p:cNvPr>
            <p:cNvSpPr>
              <a:spLocks/>
            </p:cNvSpPr>
            <p:nvPr/>
          </p:nvSpPr>
          <p:spPr bwMode="auto">
            <a:xfrm>
              <a:off x="4018766" y="1431779"/>
              <a:ext cx="4155863" cy="4119603"/>
            </a:xfrm>
            <a:custGeom>
              <a:avLst/>
              <a:gdLst>
                <a:gd name="T0" fmla="*/ 11918 w 11918"/>
                <a:gd name="T1" fmla="*/ 7399 h 11813"/>
                <a:gd name="T2" fmla="*/ 7646 w 11918"/>
                <a:gd name="T3" fmla="*/ 11813 h 11813"/>
                <a:gd name="T4" fmla="*/ 1688 w 11918"/>
                <a:gd name="T5" fmla="*/ 10321 h 11813"/>
                <a:gd name="T6" fmla="*/ 0 w 11918"/>
                <a:gd name="T7" fmla="*/ 4414 h 11813"/>
                <a:gd name="T8" fmla="*/ 4272 w 11918"/>
                <a:gd name="T9" fmla="*/ 0 h 11813"/>
                <a:gd name="T10" fmla="*/ 10230 w 11918"/>
                <a:gd name="T11" fmla="*/ 1493 h 11813"/>
                <a:gd name="T12" fmla="*/ 11918 w 11918"/>
                <a:gd name="T13" fmla="*/ 7399 h 11813"/>
              </a:gdLst>
              <a:ahLst/>
              <a:cxnLst>
                <a:cxn ang="0">
                  <a:pos x="T0" y="T1"/>
                </a:cxn>
                <a:cxn ang="0">
                  <a:pos x="T2" y="T3"/>
                </a:cxn>
                <a:cxn ang="0">
                  <a:pos x="T4" y="T5"/>
                </a:cxn>
                <a:cxn ang="0">
                  <a:pos x="T6" y="T7"/>
                </a:cxn>
                <a:cxn ang="0">
                  <a:pos x="T8" y="T9"/>
                </a:cxn>
                <a:cxn ang="0">
                  <a:pos x="T10" y="T11"/>
                </a:cxn>
                <a:cxn ang="0">
                  <a:pos x="T12" y="T13"/>
                </a:cxn>
              </a:cxnLst>
              <a:rect l="0" t="0" r="r" b="b"/>
              <a:pathLst>
                <a:path w="11918" h="11813">
                  <a:moveTo>
                    <a:pt x="11918" y="7399"/>
                  </a:moveTo>
                  <a:lnTo>
                    <a:pt x="7646" y="11813"/>
                  </a:lnTo>
                  <a:lnTo>
                    <a:pt x="1688" y="10321"/>
                  </a:lnTo>
                  <a:lnTo>
                    <a:pt x="0" y="4414"/>
                  </a:lnTo>
                  <a:lnTo>
                    <a:pt x="4272" y="0"/>
                  </a:lnTo>
                  <a:lnTo>
                    <a:pt x="10230" y="1493"/>
                  </a:lnTo>
                  <a:lnTo>
                    <a:pt x="11918" y="7399"/>
                  </a:lnTo>
                  <a:close/>
                </a:path>
              </a:pathLst>
            </a:custGeom>
            <a:noFill/>
            <a:ln w="9525">
              <a:solidFill>
                <a:schemeClr val="tx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114">
              <a:extLst>
                <a:ext uri="{FF2B5EF4-FFF2-40B4-BE49-F238E27FC236}">
                  <a16:creationId xmlns:a16="http://schemas.microsoft.com/office/drawing/2014/main" id="{E3D33817-267D-21B3-F5C5-2F07F07DF23C}"/>
                </a:ext>
              </a:extLst>
            </p:cNvPr>
            <p:cNvSpPr>
              <a:spLocks/>
            </p:cNvSpPr>
            <p:nvPr/>
          </p:nvSpPr>
          <p:spPr bwMode="auto">
            <a:xfrm>
              <a:off x="4441325" y="1820869"/>
              <a:ext cx="1069647" cy="1059884"/>
            </a:xfrm>
            <a:custGeom>
              <a:avLst/>
              <a:gdLst>
                <a:gd name="T0" fmla="*/ 0 w 3069"/>
                <a:gd name="T1" fmla="*/ 2048 h 3041"/>
                <a:gd name="T2" fmla="*/ 3069 w 3069"/>
                <a:gd name="T3" fmla="*/ 3041 h 3041"/>
                <a:gd name="T4" fmla="*/ 1983 w 3069"/>
                <a:gd name="T5" fmla="*/ 0 h 3041"/>
                <a:gd name="T6" fmla="*/ 0 w 3069"/>
                <a:gd name="T7" fmla="*/ 2048 h 3041"/>
              </a:gdLst>
              <a:ahLst/>
              <a:cxnLst>
                <a:cxn ang="0">
                  <a:pos x="T0" y="T1"/>
                </a:cxn>
                <a:cxn ang="0">
                  <a:pos x="T2" y="T3"/>
                </a:cxn>
                <a:cxn ang="0">
                  <a:pos x="T4" y="T5"/>
                </a:cxn>
                <a:cxn ang="0">
                  <a:pos x="T6" y="T7"/>
                </a:cxn>
              </a:cxnLst>
              <a:rect l="0" t="0" r="r" b="b"/>
              <a:pathLst>
                <a:path w="3069" h="3041">
                  <a:moveTo>
                    <a:pt x="0" y="2048"/>
                  </a:moveTo>
                  <a:lnTo>
                    <a:pt x="3069" y="3041"/>
                  </a:lnTo>
                  <a:lnTo>
                    <a:pt x="1983" y="0"/>
                  </a:lnTo>
                  <a:lnTo>
                    <a:pt x="0" y="2048"/>
                  </a:lnTo>
                  <a:close/>
                </a:path>
              </a:pathLst>
            </a:custGeom>
            <a:noFill/>
            <a:ln w="9525">
              <a:solidFill>
                <a:schemeClr val="tx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115">
              <a:extLst>
                <a:ext uri="{FF2B5EF4-FFF2-40B4-BE49-F238E27FC236}">
                  <a16:creationId xmlns:a16="http://schemas.microsoft.com/office/drawing/2014/main" id="{6D57051F-EB2D-2A7A-23C1-9DA8B51F001F}"/>
                </a:ext>
              </a:extLst>
            </p:cNvPr>
            <p:cNvSpPr>
              <a:spLocks/>
            </p:cNvSpPr>
            <p:nvPr/>
          </p:nvSpPr>
          <p:spPr bwMode="auto">
            <a:xfrm>
              <a:off x="5131644" y="2536291"/>
              <a:ext cx="2620425" cy="2628793"/>
            </a:xfrm>
            <a:custGeom>
              <a:avLst/>
              <a:gdLst>
                <a:gd name="T0" fmla="*/ 0 w 7518"/>
                <a:gd name="T1" fmla="*/ 7531 h 7540"/>
                <a:gd name="T2" fmla="*/ 1093 w 7518"/>
                <a:gd name="T3" fmla="*/ 997 h 7540"/>
                <a:gd name="T4" fmla="*/ 7518 w 7518"/>
                <a:gd name="T5" fmla="*/ 0 h 7540"/>
                <a:gd name="T6" fmla="*/ 6841 w 7518"/>
                <a:gd name="T7" fmla="*/ 2346 h 7540"/>
                <a:gd name="T8" fmla="*/ 5535 w 7518"/>
                <a:gd name="T9" fmla="*/ 7540 h 7540"/>
              </a:gdLst>
              <a:ahLst/>
              <a:cxnLst>
                <a:cxn ang="0">
                  <a:pos x="T0" y="T1"/>
                </a:cxn>
                <a:cxn ang="0">
                  <a:pos x="T2" y="T3"/>
                </a:cxn>
                <a:cxn ang="0">
                  <a:pos x="T4" y="T5"/>
                </a:cxn>
                <a:cxn ang="0">
                  <a:pos x="T6" y="T7"/>
                </a:cxn>
                <a:cxn ang="0">
                  <a:pos x="T8" y="T9"/>
                </a:cxn>
              </a:cxnLst>
              <a:rect l="0" t="0" r="r" b="b"/>
              <a:pathLst>
                <a:path w="7518" h="7540">
                  <a:moveTo>
                    <a:pt x="0" y="7531"/>
                  </a:moveTo>
                  <a:lnTo>
                    <a:pt x="1093" y="997"/>
                  </a:lnTo>
                  <a:lnTo>
                    <a:pt x="7518" y="0"/>
                  </a:lnTo>
                  <a:lnTo>
                    <a:pt x="6841" y="2346"/>
                  </a:lnTo>
                  <a:lnTo>
                    <a:pt x="5535" y="7540"/>
                  </a:lnTo>
                </a:path>
              </a:pathLst>
            </a:custGeom>
            <a:noFill/>
            <a:ln w="9525">
              <a:solidFill>
                <a:schemeClr val="tx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Line 116">
              <a:extLst>
                <a:ext uri="{FF2B5EF4-FFF2-40B4-BE49-F238E27FC236}">
                  <a16:creationId xmlns:a16="http://schemas.microsoft.com/office/drawing/2014/main" id="{A9749D5B-CC00-0602-9206-6048ED90EB35}"/>
                </a:ext>
              </a:extLst>
            </p:cNvPr>
            <p:cNvSpPr>
              <a:spLocks noChangeShapeType="1"/>
            </p:cNvSpPr>
            <p:nvPr/>
          </p:nvSpPr>
          <p:spPr bwMode="auto">
            <a:xfrm>
              <a:off x="4167987" y="3491582"/>
              <a:ext cx="1177028" cy="460212"/>
            </a:xfrm>
            <a:prstGeom prst="line">
              <a:avLst/>
            </a:prstGeom>
            <a:noFill/>
            <a:ln w="9525">
              <a:solidFill>
                <a:schemeClr val="tx1">
                  <a:lumMod val="9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117">
              <a:extLst>
                <a:ext uri="{FF2B5EF4-FFF2-40B4-BE49-F238E27FC236}">
                  <a16:creationId xmlns:a16="http://schemas.microsoft.com/office/drawing/2014/main" id="{015CD760-7E7F-E9EB-BD85-727F256CFBF6}"/>
                </a:ext>
              </a:extLst>
            </p:cNvPr>
            <p:cNvSpPr>
              <a:spLocks/>
            </p:cNvSpPr>
            <p:nvPr/>
          </p:nvSpPr>
          <p:spPr bwMode="auto">
            <a:xfrm>
              <a:off x="5512366" y="2883543"/>
              <a:ext cx="1549384" cy="2278752"/>
            </a:xfrm>
            <a:custGeom>
              <a:avLst/>
              <a:gdLst>
                <a:gd name="T0" fmla="*/ 4442 w 4442"/>
                <a:gd name="T1" fmla="*/ 6534 h 6534"/>
                <a:gd name="T2" fmla="*/ 2220 w 4442"/>
                <a:gd name="T3" fmla="*/ 3267 h 6534"/>
                <a:gd name="T4" fmla="*/ 0 w 4442"/>
                <a:gd name="T5" fmla="*/ 0 h 6534"/>
              </a:gdLst>
              <a:ahLst/>
              <a:cxnLst>
                <a:cxn ang="0">
                  <a:pos x="T0" y="T1"/>
                </a:cxn>
                <a:cxn ang="0">
                  <a:pos x="T2" y="T3"/>
                </a:cxn>
                <a:cxn ang="0">
                  <a:pos x="T4" y="T5"/>
                </a:cxn>
              </a:cxnLst>
              <a:rect l="0" t="0" r="r" b="b"/>
              <a:pathLst>
                <a:path w="4442" h="6534">
                  <a:moveTo>
                    <a:pt x="4442" y="6534"/>
                  </a:moveTo>
                  <a:lnTo>
                    <a:pt x="2220" y="3267"/>
                  </a:lnTo>
                  <a:lnTo>
                    <a:pt x="0" y="0"/>
                  </a:lnTo>
                </a:path>
              </a:pathLst>
            </a:custGeom>
            <a:noFill/>
            <a:ln w="9525">
              <a:solidFill>
                <a:schemeClr val="tx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118">
              <a:extLst>
                <a:ext uri="{FF2B5EF4-FFF2-40B4-BE49-F238E27FC236}">
                  <a16:creationId xmlns:a16="http://schemas.microsoft.com/office/drawing/2014/main" id="{AE5201F7-DDED-5A7A-F701-A9E93C5E8305}"/>
                </a:ext>
              </a:extLst>
            </p:cNvPr>
            <p:cNvSpPr>
              <a:spLocks/>
            </p:cNvSpPr>
            <p:nvPr/>
          </p:nvSpPr>
          <p:spPr bwMode="auto">
            <a:xfrm>
              <a:off x="5934925" y="1579605"/>
              <a:ext cx="411403" cy="2681787"/>
            </a:xfrm>
            <a:custGeom>
              <a:avLst/>
              <a:gdLst>
                <a:gd name="T0" fmla="*/ 0 w 1180"/>
                <a:gd name="T1" fmla="*/ 7691 h 7691"/>
                <a:gd name="T2" fmla="*/ 460 w 1180"/>
                <a:gd name="T3" fmla="*/ 0 h 7691"/>
                <a:gd name="T4" fmla="*/ 1180 w 1180"/>
                <a:gd name="T5" fmla="*/ 6133 h 7691"/>
                <a:gd name="T6" fmla="*/ 0 w 1180"/>
                <a:gd name="T7" fmla="*/ 7691 h 7691"/>
              </a:gdLst>
              <a:ahLst/>
              <a:cxnLst>
                <a:cxn ang="0">
                  <a:pos x="T0" y="T1"/>
                </a:cxn>
                <a:cxn ang="0">
                  <a:pos x="T2" y="T3"/>
                </a:cxn>
                <a:cxn ang="0">
                  <a:pos x="T4" y="T5"/>
                </a:cxn>
                <a:cxn ang="0">
                  <a:pos x="T6" y="T7"/>
                </a:cxn>
              </a:cxnLst>
              <a:rect l="0" t="0" r="r" b="b"/>
              <a:pathLst>
                <a:path w="1180" h="7691">
                  <a:moveTo>
                    <a:pt x="0" y="7691"/>
                  </a:moveTo>
                  <a:lnTo>
                    <a:pt x="460" y="0"/>
                  </a:lnTo>
                  <a:lnTo>
                    <a:pt x="1180" y="6133"/>
                  </a:lnTo>
                  <a:lnTo>
                    <a:pt x="0" y="7691"/>
                  </a:lnTo>
                  <a:close/>
                </a:path>
              </a:pathLst>
            </a:custGeom>
            <a:noFill/>
            <a:ln w="9525">
              <a:solidFill>
                <a:schemeClr val="tx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119">
              <a:extLst>
                <a:ext uri="{FF2B5EF4-FFF2-40B4-BE49-F238E27FC236}">
                  <a16:creationId xmlns:a16="http://schemas.microsoft.com/office/drawing/2014/main" id="{E0EE8D15-6C3E-8DA0-61EE-4D018C7BF383}"/>
                </a:ext>
              </a:extLst>
            </p:cNvPr>
            <p:cNvSpPr>
              <a:spLocks/>
            </p:cNvSpPr>
            <p:nvPr/>
          </p:nvSpPr>
          <p:spPr bwMode="auto">
            <a:xfrm>
              <a:off x="6347722" y="1953354"/>
              <a:ext cx="1824117" cy="1764150"/>
            </a:xfrm>
            <a:custGeom>
              <a:avLst/>
              <a:gdLst>
                <a:gd name="T0" fmla="*/ 3552 w 5233"/>
                <a:gd name="T1" fmla="*/ 0 h 5061"/>
                <a:gd name="T2" fmla="*/ 0 w 5233"/>
                <a:gd name="T3" fmla="*/ 5061 h 5061"/>
                <a:gd name="T4" fmla="*/ 5233 w 5233"/>
                <a:gd name="T5" fmla="*/ 2934 h 5061"/>
                <a:gd name="T6" fmla="*/ 3552 w 5233"/>
                <a:gd name="T7" fmla="*/ 0 h 5061"/>
              </a:gdLst>
              <a:ahLst/>
              <a:cxnLst>
                <a:cxn ang="0">
                  <a:pos x="T0" y="T1"/>
                </a:cxn>
                <a:cxn ang="0">
                  <a:pos x="T2" y="T3"/>
                </a:cxn>
                <a:cxn ang="0">
                  <a:pos x="T4" y="T5"/>
                </a:cxn>
                <a:cxn ang="0">
                  <a:pos x="T6" y="T7"/>
                </a:cxn>
              </a:cxnLst>
              <a:rect l="0" t="0" r="r" b="b"/>
              <a:pathLst>
                <a:path w="5233" h="5061">
                  <a:moveTo>
                    <a:pt x="3552" y="0"/>
                  </a:moveTo>
                  <a:lnTo>
                    <a:pt x="0" y="5061"/>
                  </a:lnTo>
                  <a:lnTo>
                    <a:pt x="5233" y="2934"/>
                  </a:lnTo>
                  <a:lnTo>
                    <a:pt x="3552" y="0"/>
                  </a:lnTo>
                  <a:close/>
                </a:path>
              </a:pathLst>
            </a:custGeom>
            <a:noFill/>
            <a:ln w="9525">
              <a:solidFill>
                <a:schemeClr val="tx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120">
              <a:extLst>
                <a:ext uri="{FF2B5EF4-FFF2-40B4-BE49-F238E27FC236}">
                  <a16:creationId xmlns:a16="http://schemas.microsoft.com/office/drawing/2014/main" id="{EC5E1597-3A68-A0B3-E247-BCD03FD7EA8B}"/>
                </a:ext>
              </a:extLst>
            </p:cNvPr>
            <p:cNvSpPr>
              <a:spLocks/>
            </p:cNvSpPr>
            <p:nvPr/>
          </p:nvSpPr>
          <p:spPr bwMode="auto">
            <a:xfrm>
              <a:off x="4441325" y="1431779"/>
              <a:ext cx="3730515" cy="3016487"/>
            </a:xfrm>
            <a:custGeom>
              <a:avLst/>
              <a:gdLst>
                <a:gd name="T0" fmla="*/ 3061 w 10700"/>
                <a:gd name="T1" fmla="*/ 0 h 8649"/>
                <a:gd name="T2" fmla="*/ 0 w 10700"/>
                <a:gd name="T3" fmla="*/ 8649 h 8649"/>
                <a:gd name="T4" fmla="*/ 10700 w 10700"/>
                <a:gd name="T5" fmla="*/ 7310 h 8649"/>
                <a:gd name="T6" fmla="*/ 3061 w 10700"/>
                <a:gd name="T7" fmla="*/ 0 h 8649"/>
              </a:gdLst>
              <a:ahLst/>
              <a:cxnLst>
                <a:cxn ang="0">
                  <a:pos x="T0" y="T1"/>
                </a:cxn>
                <a:cxn ang="0">
                  <a:pos x="T2" y="T3"/>
                </a:cxn>
                <a:cxn ang="0">
                  <a:pos x="T4" y="T5"/>
                </a:cxn>
                <a:cxn ang="0">
                  <a:pos x="T6" y="T7"/>
                </a:cxn>
              </a:cxnLst>
              <a:rect l="0" t="0" r="r" b="b"/>
              <a:pathLst>
                <a:path w="10700" h="8649">
                  <a:moveTo>
                    <a:pt x="3061" y="0"/>
                  </a:moveTo>
                  <a:lnTo>
                    <a:pt x="0" y="8649"/>
                  </a:lnTo>
                  <a:lnTo>
                    <a:pt x="10700" y="7310"/>
                  </a:lnTo>
                  <a:lnTo>
                    <a:pt x="3061" y="0"/>
                  </a:lnTo>
                  <a:close/>
                </a:path>
              </a:pathLst>
            </a:custGeom>
            <a:noFill/>
            <a:ln w="9525">
              <a:solidFill>
                <a:schemeClr val="tx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121">
              <a:extLst>
                <a:ext uri="{FF2B5EF4-FFF2-40B4-BE49-F238E27FC236}">
                  <a16:creationId xmlns:a16="http://schemas.microsoft.com/office/drawing/2014/main" id="{F9A37D85-46DA-22EB-DAD3-EBE9532CB746}"/>
                </a:ext>
              </a:extLst>
            </p:cNvPr>
            <p:cNvSpPr>
              <a:spLocks/>
            </p:cNvSpPr>
            <p:nvPr/>
          </p:nvSpPr>
          <p:spPr bwMode="auto">
            <a:xfrm>
              <a:off x="4018766" y="2883543"/>
              <a:ext cx="1493601" cy="1126824"/>
            </a:xfrm>
            <a:custGeom>
              <a:avLst/>
              <a:gdLst>
                <a:gd name="T0" fmla="*/ 0 w 4284"/>
                <a:gd name="T1" fmla="*/ 3231 h 3231"/>
                <a:gd name="T2" fmla="*/ 4284 w 4284"/>
                <a:gd name="T3" fmla="*/ 0 h 3231"/>
                <a:gd name="T4" fmla="*/ 0 w 4284"/>
                <a:gd name="T5" fmla="*/ 251 h 3231"/>
                <a:gd name="T6" fmla="*/ 0 w 4284"/>
                <a:gd name="T7" fmla="*/ 3231 h 3231"/>
              </a:gdLst>
              <a:ahLst/>
              <a:cxnLst>
                <a:cxn ang="0">
                  <a:pos x="T0" y="T1"/>
                </a:cxn>
                <a:cxn ang="0">
                  <a:pos x="T2" y="T3"/>
                </a:cxn>
                <a:cxn ang="0">
                  <a:pos x="T4" y="T5"/>
                </a:cxn>
                <a:cxn ang="0">
                  <a:pos x="T6" y="T7"/>
                </a:cxn>
              </a:cxnLst>
              <a:rect l="0" t="0" r="r" b="b"/>
              <a:pathLst>
                <a:path w="4284" h="3231">
                  <a:moveTo>
                    <a:pt x="0" y="3231"/>
                  </a:moveTo>
                  <a:lnTo>
                    <a:pt x="4284" y="0"/>
                  </a:lnTo>
                  <a:lnTo>
                    <a:pt x="0" y="251"/>
                  </a:lnTo>
                  <a:lnTo>
                    <a:pt x="0" y="3231"/>
                  </a:lnTo>
                  <a:close/>
                </a:path>
              </a:pathLst>
            </a:custGeom>
            <a:noFill/>
            <a:ln w="9525">
              <a:solidFill>
                <a:schemeClr val="tx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122">
              <a:extLst>
                <a:ext uri="{FF2B5EF4-FFF2-40B4-BE49-F238E27FC236}">
                  <a16:creationId xmlns:a16="http://schemas.microsoft.com/office/drawing/2014/main" id="{5F45D20D-A657-B91C-4956-A6DBD02BA466}"/>
                </a:ext>
              </a:extLst>
            </p:cNvPr>
            <p:cNvSpPr>
              <a:spLocks/>
            </p:cNvSpPr>
            <p:nvPr/>
          </p:nvSpPr>
          <p:spPr bwMode="auto">
            <a:xfrm>
              <a:off x="4607281" y="4085675"/>
              <a:ext cx="2725019" cy="945528"/>
            </a:xfrm>
            <a:custGeom>
              <a:avLst/>
              <a:gdLst>
                <a:gd name="T0" fmla="*/ 0 w 7817"/>
                <a:gd name="T1" fmla="*/ 2709 h 2709"/>
                <a:gd name="T2" fmla="*/ 981 w 7817"/>
                <a:gd name="T3" fmla="*/ 2382 h 2709"/>
                <a:gd name="T4" fmla="*/ 4657 w 7817"/>
                <a:gd name="T5" fmla="*/ 1143 h 2709"/>
                <a:gd name="T6" fmla="*/ 6032 w 7817"/>
                <a:gd name="T7" fmla="*/ 670 h 2709"/>
                <a:gd name="T8" fmla="*/ 7128 w 7817"/>
                <a:gd name="T9" fmla="*/ 281 h 2709"/>
                <a:gd name="T10" fmla="*/ 7638 w 7817"/>
                <a:gd name="T11" fmla="*/ 88 h 2709"/>
                <a:gd name="T12" fmla="*/ 7772 w 7817"/>
                <a:gd name="T13" fmla="*/ 30 h 2709"/>
                <a:gd name="T14" fmla="*/ 7814 w 7817"/>
                <a:gd name="T15" fmla="*/ 5 h 2709"/>
                <a:gd name="T16" fmla="*/ 7817 w 7817"/>
                <a:gd name="T17" fmla="*/ 0 h 2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17" h="2709">
                  <a:moveTo>
                    <a:pt x="0" y="2709"/>
                  </a:moveTo>
                  <a:lnTo>
                    <a:pt x="981" y="2382"/>
                  </a:lnTo>
                  <a:lnTo>
                    <a:pt x="4657" y="1143"/>
                  </a:lnTo>
                  <a:lnTo>
                    <a:pt x="6032" y="670"/>
                  </a:lnTo>
                  <a:lnTo>
                    <a:pt x="7128" y="281"/>
                  </a:lnTo>
                  <a:lnTo>
                    <a:pt x="7638" y="88"/>
                  </a:lnTo>
                  <a:lnTo>
                    <a:pt x="7772" y="30"/>
                  </a:lnTo>
                  <a:lnTo>
                    <a:pt x="7814" y="5"/>
                  </a:lnTo>
                  <a:lnTo>
                    <a:pt x="7817" y="0"/>
                  </a:lnTo>
                </a:path>
              </a:pathLst>
            </a:custGeom>
            <a:noFill/>
            <a:ln w="9525">
              <a:solidFill>
                <a:schemeClr val="tx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123">
              <a:extLst>
                <a:ext uri="{FF2B5EF4-FFF2-40B4-BE49-F238E27FC236}">
                  <a16:creationId xmlns:a16="http://schemas.microsoft.com/office/drawing/2014/main" id="{D57459CC-586D-EB1B-AE3A-0E5599160596}"/>
                </a:ext>
              </a:extLst>
            </p:cNvPr>
            <p:cNvSpPr>
              <a:spLocks/>
            </p:cNvSpPr>
            <p:nvPr/>
          </p:nvSpPr>
          <p:spPr bwMode="auto">
            <a:xfrm>
              <a:off x="4018766" y="1431779"/>
              <a:ext cx="2077931" cy="3971777"/>
            </a:xfrm>
            <a:custGeom>
              <a:avLst/>
              <a:gdLst>
                <a:gd name="T0" fmla="*/ 0 w 5960"/>
                <a:gd name="T1" fmla="*/ 4414 h 11390"/>
                <a:gd name="T2" fmla="*/ 1690 w 5960"/>
                <a:gd name="T3" fmla="*/ 1489 h 11390"/>
                <a:gd name="T4" fmla="*/ 4272 w 5960"/>
                <a:gd name="T5" fmla="*/ 0 h 11390"/>
                <a:gd name="T6" fmla="*/ 4489 w 5960"/>
                <a:gd name="T7" fmla="*/ 1437 h 11390"/>
                <a:gd name="T8" fmla="*/ 5450 w 5960"/>
                <a:gd name="T9" fmla="*/ 7878 h 11390"/>
                <a:gd name="T10" fmla="*/ 5822 w 5960"/>
                <a:gd name="T11" fmla="*/ 10406 h 11390"/>
                <a:gd name="T12" fmla="*/ 5953 w 5960"/>
                <a:gd name="T13" fmla="*/ 11319 h 11390"/>
                <a:gd name="T14" fmla="*/ 5960 w 5960"/>
                <a:gd name="T15" fmla="*/ 11390 h 11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60" h="11390">
                  <a:moveTo>
                    <a:pt x="0" y="4414"/>
                  </a:moveTo>
                  <a:lnTo>
                    <a:pt x="1690" y="1489"/>
                  </a:lnTo>
                  <a:lnTo>
                    <a:pt x="4272" y="0"/>
                  </a:lnTo>
                  <a:lnTo>
                    <a:pt x="4489" y="1437"/>
                  </a:lnTo>
                  <a:lnTo>
                    <a:pt x="5450" y="7878"/>
                  </a:lnTo>
                  <a:lnTo>
                    <a:pt x="5822" y="10406"/>
                  </a:lnTo>
                  <a:lnTo>
                    <a:pt x="5953" y="11319"/>
                  </a:lnTo>
                  <a:lnTo>
                    <a:pt x="5960" y="11390"/>
                  </a:lnTo>
                </a:path>
              </a:pathLst>
            </a:custGeom>
            <a:noFill/>
            <a:ln w="9525">
              <a:solidFill>
                <a:schemeClr val="tx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Line 124">
              <a:extLst>
                <a:ext uri="{FF2B5EF4-FFF2-40B4-BE49-F238E27FC236}">
                  <a16:creationId xmlns:a16="http://schemas.microsoft.com/office/drawing/2014/main" id="{C787DD03-ECE9-68BD-310A-DCE51A787B12}"/>
                </a:ext>
              </a:extLst>
            </p:cNvPr>
            <p:cNvSpPr>
              <a:spLocks noChangeShapeType="1"/>
            </p:cNvSpPr>
            <p:nvPr/>
          </p:nvSpPr>
          <p:spPr bwMode="auto">
            <a:xfrm flipH="1" flipV="1">
              <a:off x="6347722" y="3717504"/>
              <a:ext cx="1236997" cy="1313699"/>
            </a:xfrm>
            <a:prstGeom prst="line">
              <a:avLst/>
            </a:prstGeom>
            <a:noFill/>
            <a:ln w="9525">
              <a:solidFill>
                <a:schemeClr val="tx1">
                  <a:lumMod val="9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 name="Freeform 125">
              <a:extLst>
                <a:ext uri="{FF2B5EF4-FFF2-40B4-BE49-F238E27FC236}">
                  <a16:creationId xmlns:a16="http://schemas.microsoft.com/office/drawing/2014/main" id="{236708C0-72D0-130A-057F-AEC9CC273202}"/>
                </a:ext>
              </a:extLst>
            </p:cNvPr>
            <p:cNvSpPr>
              <a:spLocks/>
            </p:cNvSpPr>
            <p:nvPr/>
          </p:nvSpPr>
          <p:spPr bwMode="auto">
            <a:xfrm>
              <a:off x="4441325" y="1433174"/>
              <a:ext cx="2245282" cy="3970383"/>
            </a:xfrm>
            <a:custGeom>
              <a:avLst/>
              <a:gdLst>
                <a:gd name="T0" fmla="*/ 0 w 6439"/>
                <a:gd name="T1" fmla="*/ 8648 h 11389"/>
                <a:gd name="T2" fmla="*/ 111 w 6439"/>
                <a:gd name="T3" fmla="*/ 8591 h 11389"/>
                <a:gd name="T4" fmla="*/ 846 w 6439"/>
                <a:gd name="T5" fmla="*/ 8180 h 11389"/>
                <a:gd name="T6" fmla="*/ 2256 w 6439"/>
                <a:gd name="T7" fmla="*/ 7376 h 11389"/>
                <a:gd name="T8" fmla="*/ 2565 w 6439"/>
                <a:gd name="T9" fmla="*/ 7200 h 11389"/>
                <a:gd name="T10" fmla="*/ 4749 w 6439"/>
                <a:gd name="T11" fmla="*/ 11389 h 11389"/>
                <a:gd name="T12" fmla="*/ 6439 w 6439"/>
                <a:gd name="T13" fmla="*/ 0 h 11389"/>
                <a:gd name="T14" fmla="*/ 3069 w 6439"/>
                <a:gd name="T15" fmla="*/ 4154 h 11389"/>
                <a:gd name="T16" fmla="*/ 0 w 6439"/>
                <a:gd name="T17" fmla="*/ 3161 h 11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39" h="11389">
                  <a:moveTo>
                    <a:pt x="0" y="8648"/>
                  </a:moveTo>
                  <a:lnTo>
                    <a:pt x="111" y="8591"/>
                  </a:lnTo>
                  <a:lnTo>
                    <a:pt x="846" y="8180"/>
                  </a:lnTo>
                  <a:lnTo>
                    <a:pt x="2256" y="7376"/>
                  </a:lnTo>
                  <a:lnTo>
                    <a:pt x="2565" y="7200"/>
                  </a:lnTo>
                  <a:lnTo>
                    <a:pt x="4749" y="11389"/>
                  </a:lnTo>
                  <a:lnTo>
                    <a:pt x="6439" y="0"/>
                  </a:lnTo>
                  <a:lnTo>
                    <a:pt x="3069" y="4154"/>
                  </a:lnTo>
                  <a:lnTo>
                    <a:pt x="0" y="3161"/>
                  </a:lnTo>
                </a:path>
              </a:pathLst>
            </a:custGeom>
            <a:noFill/>
            <a:ln w="9525">
              <a:solidFill>
                <a:schemeClr val="tx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 name="Freeform 126">
              <a:extLst>
                <a:ext uri="{FF2B5EF4-FFF2-40B4-BE49-F238E27FC236}">
                  <a16:creationId xmlns:a16="http://schemas.microsoft.com/office/drawing/2014/main" id="{3C43279C-D4D7-F01C-C225-14C3CB538418}"/>
                </a:ext>
              </a:extLst>
            </p:cNvPr>
            <p:cNvSpPr>
              <a:spLocks/>
            </p:cNvSpPr>
            <p:nvPr/>
          </p:nvSpPr>
          <p:spPr bwMode="auto">
            <a:xfrm>
              <a:off x="4608676" y="1951960"/>
              <a:ext cx="1733469" cy="1768333"/>
            </a:xfrm>
            <a:custGeom>
              <a:avLst/>
              <a:gdLst>
                <a:gd name="T0" fmla="*/ 4973 w 4973"/>
                <a:gd name="T1" fmla="*/ 5073 h 5073"/>
                <a:gd name="T2" fmla="*/ 272 w 4973"/>
                <a:gd name="T3" fmla="*/ 5038 h 5073"/>
                <a:gd name="T4" fmla="*/ 0 w 4973"/>
                <a:gd name="T5" fmla="*/ 0 h 5073"/>
                <a:gd name="T6" fmla="*/ 3110 w 4973"/>
                <a:gd name="T7" fmla="*/ 2027 h 5073"/>
                <a:gd name="T8" fmla="*/ 4973 w 4973"/>
                <a:gd name="T9" fmla="*/ 5073 h 5073"/>
              </a:gdLst>
              <a:ahLst/>
              <a:cxnLst>
                <a:cxn ang="0">
                  <a:pos x="T0" y="T1"/>
                </a:cxn>
                <a:cxn ang="0">
                  <a:pos x="T2" y="T3"/>
                </a:cxn>
                <a:cxn ang="0">
                  <a:pos x="T4" y="T5"/>
                </a:cxn>
                <a:cxn ang="0">
                  <a:pos x="T6" y="T7"/>
                </a:cxn>
                <a:cxn ang="0">
                  <a:pos x="T8" y="T9"/>
                </a:cxn>
              </a:cxnLst>
              <a:rect l="0" t="0" r="r" b="b"/>
              <a:pathLst>
                <a:path w="4973" h="5073">
                  <a:moveTo>
                    <a:pt x="4973" y="5073"/>
                  </a:moveTo>
                  <a:lnTo>
                    <a:pt x="272" y="5038"/>
                  </a:lnTo>
                  <a:lnTo>
                    <a:pt x="0" y="0"/>
                  </a:lnTo>
                  <a:lnTo>
                    <a:pt x="3110" y="2027"/>
                  </a:lnTo>
                  <a:lnTo>
                    <a:pt x="4973" y="5073"/>
                  </a:lnTo>
                  <a:close/>
                </a:path>
              </a:pathLst>
            </a:custGeom>
            <a:noFill/>
            <a:ln w="9525">
              <a:solidFill>
                <a:schemeClr val="tx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 name="Freeform 127">
              <a:extLst>
                <a:ext uri="{FF2B5EF4-FFF2-40B4-BE49-F238E27FC236}">
                  <a16:creationId xmlns:a16="http://schemas.microsoft.com/office/drawing/2014/main" id="{DA729666-FBBC-78EF-898B-8648273E0A9A}"/>
                </a:ext>
              </a:extLst>
            </p:cNvPr>
            <p:cNvSpPr>
              <a:spLocks/>
            </p:cNvSpPr>
            <p:nvPr/>
          </p:nvSpPr>
          <p:spPr bwMode="auto">
            <a:xfrm>
              <a:off x="5512366" y="1432823"/>
              <a:ext cx="2073748" cy="986323"/>
            </a:xfrm>
            <a:custGeom>
              <a:avLst/>
              <a:gdLst>
                <a:gd name="T0" fmla="*/ 0 w 5946"/>
                <a:gd name="T1" fmla="*/ 0 h 2912"/>
                <a:gd name="T2" fmla="*/ 3366 w 5946"/>
                <a:gd name="T3" fmla="*/ 83 h 2912"/>
                <a:gd name="T4" fmla="*/ 5946 w 5946"/>
                <a:gd name="T5" fmla="*/ 1575 h 2912"/>
                <a:gd name="T6" fmla="*/ 2946 w 5946"/>
                <a:gd name="T7" fmla="*/ 2912 h 2912"/>
                <a:gd name="connsiteX0" fmla="*/ 0 w 10000"/>
                <a:gd name="connsiteY0" fmla="*/ 59 h 9715"/>
                <a:gd name="connsiteX1" fmla="*/ 5661 w 10000"/>
                <a:gd name="connsiteY1" fmla="*/ 0 h 9715"/>
                <a:gd name="connsiteX2" fmla="*/ 10000 w 10000"/>
                <a:gd name="connsiteY2" fmla="*/ 5124 h 9715"/>
                <a:gd name="connsiteX3" fmla="*/ 4955 w 10000"/>
                <a:gd name="connsiteY3" fmla="*/ 9715 h 9715"/>
              </a:gdLst>
              <a:ahLst/>
              <a:cxnLst>
                <a:cxn ang="0">
                  <a:pos x="connsiteX0" y="connsiteY0"/>
                </a:cxn>
                <a:cxn ang="0">
                  <a:pos x="connsiteX1" y="connsiteY1"/>
                </a:cxn>
                <a:cxn ang="0">
                  <a:pos x="connsiteX2" y="connsiteY2"/>
                </a:cxn>
                <a:cxn ang="0">
                  <a:pos x="connsiteX3" y="connsiteY3"/>
                </a:cxn>
              </a:cxnLst>
              <a:rect l="l" t="t" r="r" b="b"/>
              <a:pathLst>
                <a:path w="10000" h="9715">
                  <a:moveTo>
                    <a:pt x="0" y="59"/>
                  </a:moveTo>
                  <a:lnTo>
                    <a:pt x="5661" y="0"/>
                  </a:lnTo>
                  <a:lnTo>
                    <a:pt x="10000" y="5124"/>
                  </a:lnTo>
                  <a:lnTo>
                    <a:pt x="4955" y="9715"/>
                  </a:lnTo>
                </a:path>
              </a:pathLst>
            </a:custGeom>
            <a:noFill/>
            <a:ln w="9525">
              <a:solidFill>
                <a:schemeClr val="tx1">
                  <a:lumMod val="9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 name="Line 128">
              <a:extLst>
                <a:ext uri="{FF2B5EF4-FFF2-40B4-BE49-F238E27FC236}">
                  <a16:creationId xmlns:a16="http://schemas.microsoft.com/office/drawing/2014/main" id="{A94293D8-8B5F-6F69-8089-3779BD0AD178}"/>
                </a:ext>
              </a:extLst>
            </p:cNvPr>
            <p:cNvSpPr>
              <a:spLocks noChangeShapeType="1"/>
            </p:cNvSpPr>
            <p:nvPr/>
          </p:nvSpPr>
          <p:spPr bwMode="auto">
            <a:xfrm flipV="1">
              <a:off x="7584719" y="3981080"/>
              <a:ext cx="587121" cy="1050123"/>
            </a:xfrm>
            <a:prstGeom prst="line">
              <a:avLst/>
            </a:prstGeom>
            <a:noFill/>
            <a:ln w="9525">
              <a:solidFill>
                <a:schemeClr val="tx1">
                  <a:lumMod val="9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 name="Line 129">
              <a:extLst>
                <a:ext uri="{FF2B5EF4-FFF2-40B4-BE49-F238E27FC236}">
                  <a16:creationId xmlns:a16="http://schemas.microsoft.com/office/drawing/2014/main" id="{EC29ABFF-6BC9-297F-7BAC-EEF7D1AC40B0}"/>
                </a:ext>
              </a:extLst>
            </p:cNvPr>
            <p:cNvSpPr>
              <a:spLocks noChangeShapeType="1"/>
            </p:cNvSpPr>
            <p:nvPr/>
          </p:nvSpPr>
          <p:spPr bwMode="auto">
            <a:xfrm flipV="1">
              <a:off x="6685212" y="5027019"/>
              <a:ext cx="902297" cy="524364"/>
            </a:xfrm>
            <a:prstGeom prst="line">
              <a:avLst/>
            </a:prstGeom>
            <a:noFill/>
            <a:ln w="9525">
              <a:solidFill>
                <a:schemeClr val="tx1">
                  <a:lumMod val="9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Line 130">
              <a:extLst>
                <a:ext uri="{FF2B5EF4-FFF2-40B4-BE49-F238E27FC236}">
                  <a16:creationId xmlns:a16="http://schemas.microsoft.com/office/drawing/2014/main" id="{6C293B24-F5F0-DE0B-469D-D05C267494D9}"/>
                </a:ext>
              </a:extLst>
            </p:cNvPr>
            <p:cNvSpPr>
              <a:spLocks noChangeShapeType="1"/>
            </p:cNvSpPr>
            <p:nvPr/>
          </p:nvSpPr>
          <p:spPr bwMode="auto">
            <a:xfrm>
              <a:off x="4607281" y="5033992"/>
              <a:ext cx="899508" cy="515996"/>
            </a:xfrm>
            <a:prstGeom prst="line">
              <a:avLst/>
            </a:prstGeom>
            <a:noFill/>
            <a:ln w="9525">
              <a:solidFill>
                <a:schemeClr val="tx1">
                  <a:lumMod val="9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Line 131">
              <a:extLst>
                <a:ext uri="{FF2B5EF4-FFF2-40B4-BE49-F238E27FC236}">
                  <a16:creationId xmlns:a16="http://schemas.microsoft.com/office/drawing/2014/main" id="{21C81CAA-6D1E-63A5-8105-E1E245D25B9C}"/>
                </a:ext>
              </a:extLst>
            </p:cNvPr>
            <p:cNvSpPr>
              <a:spLocks noChangeShapeType="1"/>
            </p:cNvSpPr>
            <p:nvPr/>
          </p:nvSpPr>
          <p:spPr bwMode="auto">
            <a:xfrm>
              <a:off x="4022950" y="4013156"/>
              <a:ext cx="584331" cy="1040360"/>
            </a:xfrm>
            <a:prstGeom prst="line">
              <a:avLst/>
            </a:prstGeom>
            <a:noFill/>
            <a:ln w="9525">
              <a:solidFill>
                <a:schemeClr val="tx1">
                  <a:lumMod val="9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Line 116">
              <a:extLst>
                <a:ext uri="{FF2B5EF4-FFF2-40B4-BE49-F238E27FC236}">
                  <a16:creationId xmlns:a16="http://schemas.microsoft.com/office/drawing/2014/main" id="{F9D4188C-7347-CD62-1CE8-7432432A8EFA}"/>
                </a:ext>
              </a:extLst>
            </p:cNvPr>
            <p:cNvSpPr>
              <a:spLocks noChangeShapeType="1"/>
            </p:cNvSpPr>
            <p:nvPr/>
          </p:nvSpPr>
          <p:spPr bwMode="auto">
            <a:xfrm>
              <a:off x="5345015" y="3951793"/>
              <a:ext cx="583836" cy="309599"/>
            </a:xfrm>
            <a:prstGeom prst="line">
              <a:avLst/>
            </a:prstGeom>
            <a:noFill/>
            <a:ln w="9525">
              <a:solidFill>
                <a:schemeClr val="tx1">
                  <a:lumMod val="9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9" name="Group 8">
            <a:extLst>
              <a:ext uri="{FF2B5EF4-FFF2-40B4-BE49-F238E27FC236}">
                <a16:creationId xmlns:a16="http://schemas.microsoft.com/office/drawing/2014/main" id="{7A29EE2F-B9B5-6725-D9A6-6966B7F82CDA}"/>
              </a:ext>
            </a:extLst>
          </p:cNvPr>
          <p:cNvGrpSpPr/>
          <p:nvPr/>
        </p:nvGrpSpPr>
        <p:grpSpPr>
          <a:xfrm>
            <a:off x="4221204" y="1360732"/>
            <a:ext cx="3482030" cy="3404878"/>
            <a:chOff x="3974139" y="1360656"/>
            <a:chExt cx="4243722" cy="4234656"/>
          </a:xfrm>
          <a:solidFill>
            <a:schemeClr val="tx1">
              <a:lumMod val="50000"/>
              <a:lumOff val="50000"/>
            </a:schemeClr>
          </a:solidFill>
        </p:grpSpPr>
        <p:sp>
          <p:nvSpPr>
            <p:cNvPr id="12" name="Freeform 133">
              <a:extLst>
                <a:ext uri="{FF2B5EF4-FFF2-40B4-BE49-F238E27FC236}">
                  <a16:creationId xmlns:a16="http://schemas.microsoft.com/office/drawing/2014/main" id="{5293BE14-2257-BD29-7A59-3C0188F656A3}"/>
                </a:ext>
              </a:extLst>
            </p:cNvPr>
            <p:cNvSpPr>
              <a:spLocks/>
            </p:cNvSpPr>
            <p:nvPr/>
          </p:nvSpPr>
          <p:spPr bwMode="auto">
            <a:xfrm>
              <a:off x="7477336" y="3307496"/>
              <a:ext cx="94832" cy="94832"/>
            </a:xfrm>
            <a:custGeom>
              <a:avLst/>
              <a:gdLst>
                <a:gd name="T0" fmla="*/ 272 w 272"/>
                <a:gd name="T1" fmla="*/ 136 h 272"/>
                <a:gd name="T2" fmla="*/ 271 w 272"/>
                <a:gd name="T3" fmla="*/ 164 h 272"/>
                <a:gd name="T4" fmla="*/ 250 w 272"/>
                <a:gd name="T5" fmla="*/ 213 h 272"/>
                <a:gd name="T6" fmla="*/ 213 w 272"/>
                <a:gd name="T7" fmla="*/ 249 h 272"/>
                <a:gd name="T8" fmla="*/ 165 w 272"/>
                <a:gd name="T9" fmla="*/ 270 h 272"/>
                <a:gd name="T10" fmla="*/ 136 w 272"/>
                <a:gd name="T11" fmla="*/ 272 h 272"/>
                <a:gd name="T12" fmla="*/ 109 w 272"/>
                <a:gd name="T13" fmla="*/ 270 h 272"/>
                <a:gd name="T14" fmla="*/ 60 w 272"/>
                <a:gd name="T15" fmla="*/ 249 h 272"/>
                <a:gd name="T16" fmla="*/ 24 w 272"/>
                <a:gd name="T17" fmla="*/ 213 h 272"/>
                <a:gd name="T18" fmla="*/ 3 w 272"/>
                <a:gd name="T19" fmla="*/ 164 h 272"/>
                <a:gd name="T20" fmla="*/ 0 w 272"/>
                <a:gd name="T21" fmla="*/ 136 h 272"/>
                <a:gd name="T22" fmla="*/ 3 w 272"/>
                <a:gd name="T23" fmla="*/ 108 h 272"/>
                <a:gd name="T24" fmla="*/ 24 w 272"/>
                <a:gd name="T25" fmla="*/ 60 h 272"/>
                <a:gd name="T26" fmla="*/ 60 w 272"/>
                <a:gd name="T27" fmla="*/ 22 h 272"/>
                <a:gd name="T28" fmla="*/ 109 w 272"/>
                <a:gd name="T29" fmla="*/ 2 h 272"/>
                <a:gd name="T30" fmla="*/ 136 w 272"/>
                <a:gd name="T31" fmla="*/ 0 h 272"/>
                <a:gd name="T32" fmla="*/ 165 w 272"/>
                <a:gd name="T33" fmla="*/ 2 h 272"/>
                <a:gd name="T34" fmla="*/ 213 w 272"/>
                <a:gd name="T35" fmla="*/ 22 h 272"/>
                <a:gd name="T36" fmla="*/ 250 w 272"/>
                <a:gd name="T37" fmla="*/ 60 h 272"/>
                <a:gd name="T38" fmla="*/ 271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4"/>
                  </a:lnTo>
                  <a:lnTo>
                    <a:pt x="250" y="213"/>
                  </a:lnTo>
                  <a:lnTo>
                    <a:pt x="213" y="249"/>
                  </a:lnTo>
                  <a:lnTo>
                    <a:pt x="165" y="270"/>
                  </a:lnTo>
                  <a:lnTo>
                    <a:pt x="136" y="272"/>
                  </a:lnTo>
                  <a:lnTo>
                    <a:pt x="109" y="270"/>
                  </a:lnTo>
                  <a:lnTo>
                    <a:pt x="60" y="249"/>
                  </a:lnTo>
                  <a:lnTo>
                    <a:pt x="24" y="213"/>
                  </a:lnTo>
                  <a:lnTo>
                    <a:pt x="3" y="164"/>
                  </a:lnTo>
                  <a:lnTo>
                    <a:pt x="0" y="136"/>
                  </a:lnTo>
                  <a:lnTo>
                    <a:pt x="3" y="108"/>
                  </a:lnTo>
                  <a:lnTo>
                    <a:pt x="24" y="60"/>
                  </a:lnTo>
                  <a:lnTo>
                    <a:pt x="60" y="22"/>
                  </a:lnTo>
                  <a:lnTo>
                    <a:pt x="109" y="2"/>
                  </a:lnTo>
                  <a:lnTo>
                    <a:pt x="136" y="0"/>
                  </a:lnTo>
                  <a:lnTo>
                    <a:pt x="165" y="2"/>
                  </a:lnTo>
                  <a:lnTo>
                    <a:pt x="213" y="22"/>
                  </a:lnTo>
                  <a:lnTo>
                    <a:pt x="250" y="60"/>
                  </a:lnTo>
                  <a:lnTo>
                    <a:pt x="271" y="108"/>
                  </a:lnTo>
                  <a:lnTo>
                    <a:pt x="272"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134">
              <a:extLst>
                <a:ext uri="{FF2B5EF4-FFF2-40B4-BE49-F238E27FC236}">
                  <a16:creationId xmlns:a16="http://schemas.microsoft.com/office/drawing/2014/main" id="{1B5AC45C-176D-A07A-1436-0FE3C91CC8F8}"/>
                </a:ext>
              </a:extLst>
            </p:cNvPr>
            <p:cNvSpPr>
              <a:spLocks/>
            </p:cNvSpPr>
            <p:nvPr/>
          </p:nvSpPr>
          <p:spPr bwMode="auto">
            <a:xfrm>
              <a:off x="8123029" y="2926774"/>
              <a:ext cx="94832" cy="94832"/>
            </a:xfrm>
            <a:custGeom>
              <a:avLst/>
              <a:gdLst>
                <a:gd name="T0" fmla="*/ 272 w 272"/>
                <a:gd name="T1" fmla="*/ 136 h 272"/>
                <a:gd name="T2" fmla="*/ 270 w 272"/>
                <a:gd name="T3" fmla="*/ 165 h 272"/>
                <a:gd name="T4" fmla="*/ 249 w 272"/>
                <a:gd name="T5" fmla="*/ 213 h 272"/>
                <a:gd name="T6" fmla="*/ 213 w 272"/>
                <a:gd name="T7" fmla="*/ 250 h 272"/>
                <a:gd name="T8" fmla="*/ 163 w 272"/>
                <a:gd name="T9" fmla="*/ 271 h 272"/>
                <a:gd name="T10" fmla="*/ 136 w 272"/>
                <a:gd name="T11" fmla="*/ 272 h 272"/>
                <a:gd name="T12" fmla="*/ 108 w 272"/>
                <a:gd name="T13" fmla="*/ 271 h 272"/>
                <a:gd name="T14" fmla="*/ 60 w 272"/>
                <a:gd name="T15" fmla="*/ 250 h 272"/>
                <a:gd name="T16" fmla="*/ 22 w 272"/>
                <a:gd name="T17" fmla="*/ 213 h 272"/>
                <a:gd name="T18" fmla="*/ 1 w 272"/>
                <a:gd name="T19" fmla="*/ 165 h 272"/>
                <a:gd name="T20" fmla="*/ 0 w 272"/>
                <a:gd name="T21" fmla="*/ 136 h 272"/>
                <a:gd name="T22" fmla="*/ 1 w 272"/>
                <a:gd name="T23" fmla="*/ 109 h 272"/>
                <a:gd name="T24" fmla="*/ 22 w 272"/>
                <a:gd name="T25" fmla="*/ 60 h 272"/>
                <a:gd name="T26" fmla="*/ 60 w 272"/>
                <a:gd name="T27" fmla="*/ 23 h 272"/>
                <a:gd name="T28" fmla="*/ 108 w 272"/>
                <a:gd name="T29" fmla="*/ 3 h 272"/>
                <a:gd name="T30" fmla="*/ 136 w 272"/>
                <a:gd name="T31" fmla="*/ 0 h 272"/>
                <a:gd name="T32" fmla="*/ 163 w 272"/>
                <a:gd name="T33" fmla="*/ 3 h 272"/>
                <a:gd name="T34" fmla="*/ 213 w 272"/>
                <a:gd name="T35" fmla="*/ 23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5"/>
                  </a:lnTo>
                  <a:lnTo>
                    <a:pt x="249" y="213"/>
                  </a:lnTo>
                  <a:lnTo>
                    <a:pt x="213" y="250"/>
                  </a:lnTo>
                  <a:lnTo>
                    <a:pt x="163" y="271"/>
                  </a:lnTo>
                  <a:lnTo>
                    <a:pt x="136" y="272"/>
                  </a:lnTo>
                  <a:lnTo>
                    <a:pt x="108" y="271"/>
                  </a:lnTo>
                  <a:lnTo>
                    <a:pt x="60" y="250"/>
                  </a:lnTo>
                  <a:lnTo>
                    <a:pt x="22" y="213"/>
                  </a:lnTo>
                  <a:lnTo>
                    <a:pt x="1" y="165"/>
                  </a:lnTo>
                  <a:lnTo>
                    <a:pt x="0" y="136"/>
                  </a:lnTo>
                  <a:lnTo>
                    <a:pt x="1" y="109"/>
                  </a:lnTo>
                  <a:lnTo>
                    <a:pt x="22" y="60"/>
                  </a:lnTo>
                  <a:lnTo>
                    <a:pt x="60" y="23"/>
                  </a:lnTo>
                  <a:lnTo>
                    <a:pt x="108" y="3"/>
                  </a:lnTo>
                  <a:lnTo>
                    <a:pt x="136" y="0"/>
                  </a:lnTo>
                  <a:lnTo>
                    <a:pt x="163" y="3"/>
                  </a:lnTo>
                  <a:lnTo>
                    <a:pt x="213" y="23"/>
                  </a:lnTo>
                  <a:lnTo>
                    <a:pt x="249" y="60"/>
                  </a:lnTo>
                  <a:lnTo>
                    <a:pt x="270" y="109"/>
                  </a:lnTo>
                  <a:lnTo>
                    <a:pt x="272"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136">
              <a:extLst>
                <a:ext uri="{FF2B5EF4-FFF2-40B4-BE49-F238E27FC236}">
                  <a16:creationId xmlns:a16="http://schemas.microsoft.com/office/drawing/2014/main" id="{9B887466-FB99-14F6-DD63-3847FF191671}"/>
                </a:ext>
              </a:extLst>
            </p:cNvPr>
            <p:cNvSpPr>
              <a:spLocks/>
            </p:cNvSpPr>
            <p:nvPr/>
          </p:nvSpPr>
          <p:spPr bwMode="auto">
            <a:xfrm>
              <a:off x="7718600" y="2501426"/>
              <a:ext cx="65546" cy="65546"/>
            </a:xfrm>
            <a:custGeom>
              <a:avLst/>
              <a:gdLst>
                <a:gd name="T0" fmla="*/ 188 w 188"/>
                <a:gd name="T1" fmla="*/ 93 h 188"/>
                <a:gd name="T2" fmla="*/ 187 w 188"/>
                <a:gd name="T3" fmla="*/ 113 h 188"/>
                <a:gd name="T4" fmla="*/ 173 w 188"/>
                <a:gd name="T5" fmla="*/ 146 h 188"/>
                <a:gd name="T6" fmla="*/ 147 w 188"/>
                <a:gd name="T7" fmla="*/ 172 h 188"/>
                <a:gd name="T8" fmla="*/ 113 w 188"/>
                <a:gd name="T9" fmla="*/ 187 h 188"/>
                <a:gd name="T10" fmla="*/ 94 w 188"/>
                <a:gd name="T11" fmla="*/ 188 h 188"/>
                <a:gd name="T12" fmla="*/ 74 w 188"/>
                <a:gd name="T13" fmla="*/ 187 h 188"/>
                <a:gd name="T14" fmla="*/ 41 w 188"/>
                <a:gd name="T15" fmla="*/ 172 h 188"/>
                <a:gd name="T16" fmla="*/ 16 w 188"/>
                <a:gd name="T17" fmla="*/ 146 h 188"/>
                <a:gd name="T18" fmla="*/ 2 w 188"/>
                <a:gd name="T19" fmla="*/ 113 h 188"/>
                <a:gd name="T20" fmla="*/ 0 w 188"/>
                <a:gd name="T21" fmla="*/ 93 h 188"/>
                <a:gd name="T22" fmla="*/ 2 w 188"/>
                <a:gd name="T23" fmla="*/ 75 h 188"/>
                <a:gd name="T24" fmla="*/ 16 w 188"/>
                <a:gd name="T25" fmla="*/ 40 h 188"/>
                <a:gd name="T26" fmla="*/ 41 w 188"/>
                <a:gd name="T27" fmla="*/ 16 h 188"/>
                <a:gd name="T28" fmla="*/ 74 w 188"/>
                <a:gd name="T29" fmla="*/ 1 h 188"/>
                <a:gd name="T30" fmla="*/ 94 w 188"/>
                <a:gd name="T31" fmla="*/ 0 h 188"/>
                <a:gd name="T32" fmla="*/ 113 w 188"/>
                <a:gd name="T33" fmla="*/ 1 h 188"/>
                <a:gd name="T34" fmla="*/ 147 w 188"/>
                <a:gd name="T35" fmla="*/ 16 h 188"/>
                <a:gd name="T36" fmla="*/ 173 w 188"/>
                <a:gd name="T37" fmla="*/ 40 h 188"/>
                <a:gd name="T38" fmla="*/ 187 w 188"/>
                <a:gd name="T39" fmla="*/ 75 h 188"/>
                <a:gd name="T40" fmla="*/ 188 w 188"/>
                <a:gd name="T41" fmla="*/ 9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3"/>
                  </a:moveTo>
                  <a:lnTo>
                    <a:pt x="187" y="113"/>
                  </a:lnTo>
                  <a:lnTo>
                    <a:pt x="173" y="146"/>
                  </a:lnTo>
                  <a:lnTo>
                    <a:pt x="147" y="172"/>
                  </a:lnTo>
                  <a:lnTo>
                    <a:pt x="113" y="187"/>
                  </a:lnTo>
                  <a:lnTo>
                    <a:pt x="94" y="188"/>
                  </a:lnTo>
                  <a:lnTo>
                    <a:pt x="74" y="187"/>
                  </a:lnTo>
                  <a:lnTo>
                    <a:pt x="41" y="172"/>
                  </a:lnTo>
                  <a:lnTo>
                    <a:pt x="16" y="146"/>
                  </a:lnTo>
                  <a:lnTo>
                    <a:pt x="2" y="113"/>
                  </a:lnTo>
                  <a:lnTo>
                    <a:pt x="0" y="93"/>
                  </a:lnTo>
                  <a:lnTo>
                    <a:pt x="2" y="75"/>
                  </a:lnTo>
                  <a:lnTo>
                    <a:pt x="16" y="40"/>
                  </a:lnTo>
                  <a:lnTo>
                    <a:pt x="41" y="16"/>
                  </a:lnTo>
                  <a:lnTo>
                    <a:pt x="74" y="1"/>
                  </a:lnTo>
                  <a:lnTo>
                    <a:pt x="94" y="0"/>
                  </a:lnTo>
                  <a:lnTo>
                    <a:pt x="113" y="1"/>
                  </a:lnTo>
                  <a:lnTo>
                    <a:pt x="147" y="16"/>
                  </a:lnTo>
                  <a:lnTo>
                    <a:pt x="173" y="40"/>
                  </a:lnTo>
                  <a:lnTo>
                    <a:pt x="187" y="75"/>
                  </a:lnTo>
                  <a:lnTo>
                    <a:pt x="188" y="93"/>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137">
              <a:extLst>
                <a:ext uri="{FF2B5EF4-FFF2-40B4-BE49-F238E27FC236}">
                  <a16:creationId xmlns:a16="http://schemas.microsoft.com/office/drawing/2014/main" id="{A50DFDF1-C297-71A5-FD54-EF83C283C627}"/>
                </a:ext>
              </a:extLst>
            </p:cNvPr>
            <p:cNvSpPr>
              <a:spLocks/>
            </p:cNvSpPr>
            <p:nvPr/>
          </p:nvSpPr>
          <p:spPr bwMode="auto">
            <a:xfrm>
              <a:off x="7241652" y="2024478"/>
              <a:ext cx="94832" cy="94832"/>
            </a:xfrm>
            <a:custGeom>
              <a:avLst/>
              <a:gdLst>
                <a:gd name="T0" fmla="*/ 273 w 273"/>
                <a:gd name="T1" fmla="*/ 136 h 272"/>
                <a:gd name="T2" fmla="*/ 270 w 273"/>
                <a:gd name="T3" fmla="*/ 163 h 272"/>
                <a:gd name="T4" fmla="*/ 249 w 273"/>
                <a:gd name="T5" fmla="*/ 212 h 272"/>
                <a:gd name="T6" fmla="*/ 213 w 273"/>
                <a:gd name="T7" fmla="*/ 248 h 272"/>
                <a:gd name="T8" fmla="*/ 164 w 273"/>
                <a:gd name="T9" fmla="*/ 269 h 272"/>
                <a:gd name="T10" fmla="*/ 137 w 273"/>
                <a:gd name="T11" fmla="*/ 272 h 272"/>
                <a:gd name="T12" fmla="*/ 108 w 273"/>
                <a:gd name="T13" fmla="*/ 269 h 272"/>
                <a:gd name="T14" fmla="*/ 60 w 273"/>
                <a:gd name="T15" fmla="*/ 248 h 272"/>
                <a:gd name="T16" fmla="*/ 22 w 273"/>
                <a:gd name="T17" fmla="*/ 212 h 272"/>
                <a:gd name="T18" fmla="*/ 2 w 273"/>
                <a:gd name="T19" fmla="*/ 163 h 272"/>
                <a:gd name="T20" fmla="*/ 0 w 273"/>
                <a:gd name="T21" fmla="*/ 136 h 272"/>
                <a:gd name="T22" fmla="*/ 2 w 273"/>
                <a:gd name="T23" fmla="*/ 108 h 272"/>
                <a:gd name="T24" fmla="*/ 22 w 273"/>
                <a:gd name="T25" fmla="*/ 59 h 272"/>
                <a:gd name="T26" fmla="*/ 60 w 273"/>
                <a:gd name="T27" fmla="*/ 22 h 272"/>
                <a:gd name="T28" fmla="*/ 108 w 273"/>
                <a:gd name="T29" fmla="*/ 1 h 272"/>
                <a:gd name="T30" fmla="*/ 137 w 273"/>
                <a:gd name="T31" fmla="*/ 0 h 272"/>
                <a:gd name="T32" fmla="*/ 164 w 273"/>
                <a:gd name="T33" fmla="*/ 1 h 272"/>
                <a:gd name="T34" fmla="*/ 213 w 273"/>
                <a:gd name="T35" fmla="*/ 22 h 272"/>
                <a:gd name="T36" fmla="*/ 249 w 273"/>
                <a:gd name="T37" fmla="*/ 59 h 272"/>
                <a:gd name="T38" fmla="*/ 270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0" y="163"/>
                  </a:lnTo>
                  <a:lnTo>
                    <a:pt x="249" y="212"/>
                  </a:lnTo>
                  <a:lnTo>
                    <a:pt x="213" y="248"/>
                  </a:lnTo>
                  <a:lnTo>
                    <a:pt x="164" y="269"/>
                  </a:lnTo>
                  <a:lnTo>
                    <a:pt x="137" y="272"/>
                  </a:lnTo>
                  <a:lnTo>
                    <a:pt x="108" y="269"/>
                  </a:lnTo>
                  <a:lnTo>
                    <a:pt x="60" y="248"/>
                  </a:lnTo>
                  <a:lnTo>
                    <a:pt x="22" y="212"/>
                  </a:lnTo>
                  <a:lnTo>
                    <a:pt x="2" y="163"/>
                  </a:lnTo>
                  <a:lnTo>
                    <a:pt x="0" y="136"/>
                  </a:lnTo>
                  <a:lnTo>
                    <a:pt x="2" y="108"/>
                  </a:lnTo>
                  <a:lnTo>
                    <a:pt x="22" y="59"/>
                  </a:lnTo>
                  <a:lnTo>
                    <a:pt x="60" y="22"/>
                  </a:lnTo>
                  <a:lnTo>
                    <a:pt x="108" y="1"/>
                  </a:lnTo>
                  <a:lnTo>
                    <a:pt x="137" y="0"/>
                  </a:lnTo>
                  <a:lnTo>
                    <a:pt x="164" y="1"/>
                  </a:lnTo>
                  <a:lnTo>
                    <a:pt x="213" y="22"/>
                  </a:lnTo>
                  <a:lnTo>
                    <a:pt x="249" y="59"/>
                  </a:lnTo>
                  <a:lnTo>
                    <a:pt x="270" y="108"/>
                  </a:lnTo>
                  <a:lnTo>
                    <a:pt x="273"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138">
              <a:extLst>
                <a:ext uri="{FF2B5EF4-FFF2-40B4-BE49-F238E27FC236}">
                  <a16:creationId xmlns:a16="http://schemas.microsoft.com/office/drawing/2014/main" id="{DC16A2F9-FB04-0FBF-9C52-A17CBC43417F}"/>
                </a:ext>
              </a:extLst>
            </p:cNvPr>
            <p:cNvSpPr>
              <a:spLocks/>
            </p:cNvSpPr>
            <p:nvPr/>
          </p:nvSpPr>
          <p:spPr bwMode="auto">
            <a:xfrm>
              <a:off x="7015729" y="5112089"/>
              <a:ext cx="94832" cy="94832"/>
            </a:xfrm>
            <a:custGeom>
              <a:avLst/>
              <a:gdLst>
                <a:gd name="T0" fmla="*/ 272 w 272"/>
                <a:gd name="T1" fmla="*/ 136 h 272"/>
                <a:gd name="T2" fmla="*/ 270 w 272"/>
                <a:gd name="T3" fmla="*/ 164 h 272"/>
                <a:gd name="T4" fmla="*/ 250 w 272"/>
                <a:gd name="T5" fmla="*/ 212 h 272"/>
                <a:gd name="T6" fmla="*/ 213 w 272"/>
                <a:gd name="T7" fmla="*/ 250 h 272"/>
                <a:gd name="T8" fmla="*/ 163 w 272"/>
                <a:gd name="T9" fmla="*/ 271 h 272"/>
                <a:gd name="T10" fmla="*/ 136 w 272"/>
                <a:gd name="T11" fmla="*/ 272 h 272"/>
                <a:gd name="T12" fmla="*/ 109 w 272"/>
                <a:gd name="T13" fmla="*/ 271 h 272"/>
                <a:gd name="T14" fmla="*/ 60 w 272"/>
                <a:gd name="T15" fmla="*/ 250 h 272"/>
                <a:gd name="T16" fmla="*/ 22 w 272"/>
                <a:gd name="T17" fmla="*/ 212 h 272"/>
                <a:gd name="T18" fmla="*/ 1 w 272"/>
                <a:gd name="T19" fmla="*/ 164 h 272"/>
                <a:gd name="T20" fmla="*/ 0 w 272"/>
                <a:gd name="T21" fmla="*/ 136 h 272"/>
                <a:gd name="T22" fmla="*/ 1 w 272"/>
                <a:gd name="T23" fmla="*/ 109 h 272"/>
                <a:gd name="T24" fmla="*/ 22 w 272"/>
                <a:gd name="T25" fmla="*/ 59 h 272"/>
                <a:gd name="T26" fmla="*/ 60 w 272"/>
                <a:gd name="T27" fmla="*/ 23 h 272"/>
                <a:gd name="T28" fmla="*/ 109 w 272"/>
                <a:gd name="T29" fmla="*/ 2 h 272"/>
                <a:gd name="T30" fmla="*/ 136 w 272"/>
                <a:gd name="T31" fmla="*/ 0 h 272"/>
                <a:gd name="T32" fmla="*/ 163 w 272"/>
                <a:gd name="T33" fmla="*/ 2 h 272"/>
                <a:gd name="T34" fmla="*/ 213 w 272"/>
                <a:gd name="T35" fmla="*/ 23 h 272"/>
                <a:gd name="T36" fmla="*/ 250 w 272"/>
                <a:gd name="T37" fmla="*/ 59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4"/>
                  </a:lnTo>
                  <a:lnTo>
                    <a:pt x="250" y="212"/>
                  </a:lnTo>
                  <a:lnTo>
                    <a:pt x="213" y="250"/>
                  </a:lnTo>
                  <a:lnTo>
                    <a:pt x="163" y="271"/>
                  </a:lnTo>
                  <a:lnTo>
                    <a:pt x="136" y="272"/>
                  </a:lnTo>
                  <a:lnTo>
                    <a:pt x="109" y="271"/>
                  </a:lnTo>
                  <a:lnTo>
                    <a:pt x="60" y="250"/>
                  </a:lnTo>
                  <a:lnTo>
                    <a:pt x="22" y="212"/>
                  </a:lnTo>
                  <a:lnTo>
                    <a:pt x="1" y="164"/>
                  </a:lnTo>
                  <a:lnTo>
                    <a:pt x="0" y="136"/>
                  </a:lnTo>
                  <a:lnTo>
                    <a:pt x="1" y="109"/>
                  </a:lnTo>
                  <a:lnTo>
                    <a:pt x="22" y="59"/>
                  </a:lnTo>
                  <a:lnTo>
                    <a:pt x="60" y="23"/>
                  </a:lnTo>
                  <a:lnTo>
                    <a:pt x="109" y="2"/>
                  </a:lnTo>
                  <a:lnTo>
                    <a:pt x="136" y="0"/>
                  </a:lnTo>
                  <a:lnTo>
                    <a:pt x="163" y="2"/>
                  </a:lnTo>
                  <a:lnTo>
                    <a:pt x="213" y="23"/>
                  </a:lnTo>
                  <a:lnTo>
                    <a:pt x="250" y="59"/>
                  </a:lnTo>
                  <a:lnTo>
                    <a:pt x="270" y="109"/>
                  </a:lnTo>
                  <a:lnTo>
                    <a:pt x="272"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139">
              <a:extLst>
                <a:ext uri="{FF2B5EF4-FFF2-40B4-BE49-F238E27FC236}">
                  <a16:creationId xmlns:a16="http://schemas.microsoft.com/office/drawing/2014/main" id="{EEE72714-9BFA-8FD9-611C-C94BEA771B6C}"/>
                </a:ext>
              </a:extLst>
            </p:cNvPr>
            <p:cNvSpPr>
              <a:spLocks/>
            </p:cNvSpPr>
            <p:nvPr/>
          </p:nvSpPr>
          <p:spPr bwMode="auto">
            <a:xfrm>
              <a:off x="7534514" y="4983787"/>
              <a:ext cx="94832" cy="94832"/>
            </a:xfrm>
            <a:custGeom>
              <a:avLst/>
              <a:gdLst>
                <a:gd name="T0" fmla="*/ 271 w 271"/>
                <a:gd name="T1" fmla="*/ 136 h 272"/>
                <a:gd name="T2" fmla="*/ 269 w 271"/>
                <a:gd name="T3" fmla="*/ 165 h 272"/>
                <a:gd name="T4" fmla="*/ 249 w 271"/>
                <a:gd name="T5" fmla="*/ 213 h 272"/>
                <a:gd name="T6" fmla="*/ 212 w 271"/>
                <a:gd name="T7" fmla="*/ 250 h 272"/>
                <a:gd name="T8" fmla="*/ 163 w 271"/>
                <a:gd name="T9" fmla="*/ 271 h 272"/>
                <a:gd name="T10" fmla="*/ 136 w 271"/>
                <a:gd name="T11" fmla="*/ 272 h 272"/>
                <a:gd name="T12" fmla="*/ 107 w 271"/>
                <a:gd name="T13" fmla="*/ 271 h 272"/>
                <a:gd name="T14" fmla="*/ 58 w 271"/>
                <a:gd name="T15" fmla="*/ 250 h 272"/>
                <a:gd name="T16" fmla="*/ 22 w 271"/>
                <a:gd name="T17" fmla="*/ 213 h 272"/>
                <a:gd name="T18" fmla="*/ 1 w 271"/>
                <a:gd name="T19" fmla="*/ 165 h 272"/>
                <a:gd name="T20" fmla="*/ 0 w 271"/>
                <a:gd name="T21" fmla="*/ 136 h 272"/>
                <a:gd name="T22" fmla="*/ 1 w 271"/>
                <a:gd name="T23" fmla="*/ 109 h 272"/>
                <a:gd name="T24" fmla="*/ 22 w 271"/>
                <a:gd name="T25" fmla="*/ 60 h 272"/>
                <a:gd name="T26" fmla="*/ 58 w 271"/>
                <a:gd name="T27" fmla="*/ 24 h 272"/>
                <a:gd name="T28" fmla="*/ 107 w 271"/>
                <a:gd name="T29" fmla="*/ 3 h 272"/>
                <a:gd name="T30" fmla="*/ 136 w 271"/>
                <a:gd name="T31" fmla="*/ 0 h 272"/>
                <a:gd name="T32" fmla="*/ 163 w 271"/>
                <a:gd name="T33" fmla="*/ 3 h 272"/>
                <a:gd name="T34" fmla="*/ 212 w 271"/>
                <a:gd name="T35" fmla="*/ 24 h 272"/>
                <a:gd name="T36" fmla="*/ 249 w 271"/>
                <a:gd name="T37" fmla="*/ 60 h 272"/>
                <a:gd name="T38" fmla="*/ 269 w 271"/>
                <a:gd name="T39" fmla="*/ 109 h 272"/>
                <a:gd name="T40" fmla="*/ 271 w 271"/>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72">
                  <a:moveTo>
                    <a:pt x="271" y="136"/>
                  </a:moveTo>
                  <a:lnTo>
                    <a:pt x="269" y="165"/>
                  </a:lnTo>
                  <a:lnTo>
                    <a:pt x="249" y="213"/>
                  </a:lnTo>
                  <a:lnTo>
                    <a:pt x="212" y="250"/>
                  </a:lnTo>
                  <a:lnTo>
                    <a:pt x="163" y="271"/>
                  </a:lnTo>
                  <a:lnTo>
                    <a:pt x="136" y="272"/>
                  </a:lnTo>
                  <a:lnTo>
                    <a:pt x="107" y="271"/>
                  </a:lnTo>
                  <a:lnTo>
                    <a:pt x="58" y="250"/>
                  </a:lnTo>
                  <a:lnTo>
                    <a:pt x="22" y="213"/>
                  </a:lnTo>
                  <a:lnTo>
                    <a:pt x="1" y="165"/>
                  </a:lnTo>
                  <a:lnTo>
                    <a:pt x="0" y="136"/>
                  </a:lnTo>
                  <a:lnTo>
                    <a:pt x="1" y="109"/>
                  </a:lnTo>
                  <a:lnTo>
                    <a:pt x="22" y="60"/>
                  </a:lnTo>
                  <a:lnTo>
                    <a:pt x="58" y="24"/>
                  </a:lnTo>
                  <a:lnTo>
                    <a:pt x="107" y="3"/>
                  </a:lnTo>
                  <a:lnTo>
                    <a:pt x="136" y="0"/>
                  </a:lnTo>
                  <a:lnTo>
                    <a:pt x="163" y="3"/>
                  </a:lnTo>
                  <a:lnTo>
                    <a:pt x="212" y="24"/>
                  </a:lnTo>
                  <a:lnTo>
                    <a:pt x="249" y="60"/>
                  </a:lnTo>
                  <a:lnTo>
                    <a:pt x="269" y="109"/>
                  </a:lnTo>
                  <a:lnTo>
                    <a:pt x="271"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140">
              <a:extLst>
                <a:ext uri="{FF2B5EF4-FFF2-40B4-BE49-F238E27FC236}">
                  <a16:creationId xmlns:a16="http://schemas.microsoft.com/office/drawing/2014/main" id="{42811315-05F0-87CE-ECF4-853BE3B4B584}"/>
                </a:ext>
              </a:extLst>
            </p:cNvPr>
            <p:cNvSpPr>
              <a:spLocks/>
            </p:cNvSpPr>
            <p:nvPr/>
          </p:nvSpPr>
          <p:spPr bwMode="auto">
            <a:xfrm>
              <a:off x="6894400" y="3445560"/>
              <a:ext cx="94832" cy="94832"/>
            </a:xfrm>
            <a:custGeom>
              <a:avLst/>
              <a:gdLst>
                <a:gd name="T0" fmla="*/ 272 w 272"/>
                <a:gd name="T1" fmla="*/ 136 h 272"/>
                <a:gd name="T2" fmla="*/ 269 w 272"/>
                <a:gd name="T3" fmla="*/ 164 h 272"/>
                <a:gd name="T4" fmla="*/ 248 w 272"/>
                <a:gd name="T5" fmla="*/ 213 h 272"/>
                <a:gd name="T6" fmla="*/ 212 w 272"/>
                <a:gd name="T7" fmla="*/ 250 h 272"/>
                <a:gd name="T8" fmla="*/ 163 w 272"/>
                <a:gd name="T9" fmla="*/ 271 h 272"/>
                <a:gd name="T10" fmla="*/ 136 w 272"/>
                <a:gd name="T11" fmla="*/ 272 h 272"/>
                <a:gd name="T12" fmla="*/ 107 w 272"/>
                <a:gd name="T13" fmla="*/ 271 h 272"/>
                <a:gd name="T14" fmla="*/ 59 w 272"/>
                <a:gd name="T15" fmla="*/ 250 h 272"/>
                <a:gd name="T16" fmla="*/ 22 w 272"/>
                <a:gd name="T17" fmla="*/ 213 h 272"/>
                <a:gd name="T18" fmla="*/ 1 w 272"/>
                <a:gd name="T19" fmla="*/ 164 h 272"/>
                <a:gd name="T20" fmla="*/ 0 w 272"/>
                <a:gd name="T21" fmla="*/ 136 h 272"/>
                <a:gd name="T22" fmla="*/ 1 w 272"/>
                <a:gd name="T23" fmla="*/ 109 h 272"/>
                <a:gd name="T24" fmla="*/ 22 w 272"/>
                <a:gd name="T25" fmla="*/ 60 h 272"/>
                <a:gd name="T26" fmla="*/ 59 w 272"/>
                <a:gd name="T27" fmla="*/ 24 h 272"/>
                <a:gd name="T28" fmla="*/ 107 w 272"/>
                <a:gd name="T29" fmla="*/ 3 h 272"/>
                <a:gd name="T30" fmla="*/ 136 w 272"/>
                <a:gd name="T31" fmla="*/ 0 h 272"/>
                <a:gd name="T32" fmla="*/ 163 w 272"/>
                <a:gd name="T33" fmla="*/ 3 h 272"/>
                <a:gd name="T34" fmla="*/ 212 w 272"/>
                <a:gd name="T35" fmla="*/ 24 h 272"/>
                <a:gd name="T36" fmla="*/ 248 w 272"/>
                <a:gd name="T37" fmla="*/ 60 h 272"/>
                <a:gd name="T38" fmla="*/ 269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69" y="164"/>
                  </a:lnTo>
                  <a:lnTo>
                    <a:pt x="248" y="213"/>
                  </a:lnTo>
                  <a:lnTo>
                    <a:pt x="212" y="250"/>
                  </a:lnTo>
                  <a:lnTo>
                    <a:pt x="163" y="271"/>
                  </a:lnTo>
                  <a:lnTo>
                    <a:pt x="136" y="272"/>
                  </a:lnTo>
                  <a:lnTo>
                    <a:pt x="107" y="271"/>
                  </a:lnTo>
                  <a:lnTo>
                    <a:pt x="59" y="250"/>
                  </a:lnTo>
                  <a:lnTo>
                    <a:pt x="22" y="213"/>
                  </a:lnTo>
                  <a:lnTo>
                    <a:pt x="1" y="164"/>
                  </a:lnTo>
                  <a:lnTo>
                    <a:pt x="0" y="136"/>
                  </a:lnTo>
                  <a:lnTo>
                    <a:pt x="1" y="109"/>
                  </a:lnTo>
                  <a:lnTo>
                    <a:pt x="22" y="60"/>
                  </a:lnTo>
                  <a:lnTo>
                    <a:pt x="59" y="24"/>
                  </a:lnTo>
                  <a:lnTo>
                    <a:pt x="107" y="3"/>
                  </a:lnTo>
                  <a:lnTo>
                    <a:pt x="136" y="0"/>
                  </a:lnTo>
                  <a:lnTo>
                    <a:pt x="163" y="3"/>
                  </a:lnTo>
                  <a:lnTo>
                    <a:pt x="212" y="24"/>
                  </a:lnTo>
                  <a:lnTo>
                    <a:pt x="248" y="60"/>
                  </a:lnTo>
                  <a:lnTo>
                    <a:pt x="269" y="109"/>
                  </a:lnTo>
                  <a:lnTo>
                    <a:pt x="272"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141">
              <a:extLst>
                <a:ext uri="{FF2B5EF4-FFF2-40B4-BE49-F238E27FC236}">
                  <a16:creationId xmlns:a16="http://schemas.microsoft.com/office/drawing/2014/main" id="{6032DD6C-B864-CF1D-4CFF-26386099D133}"/>
                </a:ext>
              </a:extLst>
            </p:cNvPr>
            <p:cNvSpPr>
              <a:spLocks/>
            </p:cNvSpPr>
            <p:nvPr/>
          </p:nvSpPr>
          <p:spPr bwMode="auto">
            <a:xfrm>
              <a:off x="6194318" y="2731532"/>
              <a:ext cx="65546" cy="65546"/>
            </a:xfrm>
            <a:custGeom>
              <a:avLst/>
              <a:gdLst>
                <a:gd name="T0" fmla="*/ 188 w 188"/>
                <a:gd name="T1" fmla="*/ 95 h 189"/>
                <a:gd name="T2" fmla="*/ 187 w 188"/>
                <a:gd name="T3" fmla="*/ 114 h 189"/>
                <a:gd name="T4" fmla="*/ 173 w 188"/>
                <a:gd name="T5" fmla="*/ 148 h 189"/>
                <a:gd name="T6" fmla="*/ 147 w 188"/>
                <a:gd name="T7" fmla="*/ 174 h 189"/>
                <a:gd name="T8" fmla="*/ 113 w 188"/>
                <a:gd name="T9" fmla="*/ 188 h 189"/>
                <a:gd name="T10" fmla="*/ 95 w 188"/>
                <a:gd name="T11" fmla="*/ 189 h 189"/>
                <a:gd name="T12" fmla="*/ 75 w 188"/>
                <a:gd name="T13" fmla="*/ 188 h 189"/>
                <a:gd name="T14" fmla="*/ 42 w 188"/>
                <a:gd name="T15" fmla="*/ 174 h 189"/>
                <a:gd name="T16" fmla="*/ 16 w 188"/>
                <a:gd name="T17" fmla="*/ 148 h 189"/>
                <a:gd name="T18" fmla="*/ 2 w 188"/>
                <a:gd name="T19" fmla="*/ 114 h 189"/>
                <a:gd name="T20" fmla="*/ 0 w 188"/>
                <a:gd name="T21" fmla="*/ 95 h 189"/>
                <a:gd name="T22" fmla="*/ 2 w 188"/>
                <a:gd name="T23" fmla="*/ 75 h 189"/>
                <a:gd name="T24" fmla="*/ 16 w 188"/>
                <a:gd name="T25" fmla="*/ 41 h 189"/>
                <a:gd name="T26" fmla="*/ 42 w 188"/>
                <a:gd name="T27" fmla="*/ 16 h 189"/>
                <a:gd name="T28" fmla="*/ 75 w 188"/>
                <a:gd name="T29" fmla="*/ 1 h 189"/>
                <a:gd name="T30" fmla="*/ 95 w 188"/>
                <a:gd name="T31" fmla="*/ 0 h 189"/>
                <a:gd name="T32" fmla="*/ 113 w 188"/>
                <a:gd name="T33" fmla="*/ 1 h 189"/>
                <a:gd name="T34" fmla="*/ 147 w 188"/>
                <a:gd name="T35" fmla="*/ 16 h 189"/>
                <a:gd name="T36" fmla="*/ 173 w 188"/>
                <a:gd name="T37" fmla="*/ 41 h 189"/>
                <a:gd name="T38" fmla="*/ 187 w 188"/>
                <a:gd name="T39" fmla="*/ 75 h 189"/>
                <a:gd name="T40" fmla="*/ 188 w 188"/>
                <a:gd name="T41" fmla="*/ 9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9">
                  <a:moveTo>
                    <a:pt x="188" y="95"/>
                  </a:moveTo>
                  <a:lnTo>
                    <a:pt x="187" y="114"/>
                  </a:lnTo>
                  <a:lnTo>
                    <a:pt x="173" y="148"/>
                  </a:lnTo>
                  <a:lnTo>
                    <a:pt x="147" y="174"/>
                  </a:lnTo>
                  <a:lnTo>
                    <a:pt x="113" y="188"/>
                  </a:lnTo>
                  <a:lnTo>
                    <a:pt x="95" y="189"/>
                  </a:lnTo>
                  <a:lnTo>
                    <a:pt x="75" y="188"/>
                  </a:lnTo>
                  <a:lnTo>
                    <a:pt x="42" y="174"/>
                  </a:lnTo>
                  <a:lnTo>
                    <a:pt x="16" y="148"/>
                  </a:lnTo>
                  <a:lnTo>
                    <a:pt x="2" y="114"/>
                  </a:lnTo>
                  <a:lnTo>
                    <a:pt x="0" y="95"/>
                  </a:lnTo>
                  <a:lnTo>
                    <a:pt x="2" y="75"/>
                  </a:lnTo>
                  <a:lnTo>
                    <a:pt x="16" y="41"/>
                  </a:lnTo>
                  <a:lnTo>
                    <a:pt x="42" y="16"/>
                  </a:lnTo>
                  <a:lnTo>
                    <a:pt x="75" y="1"/>
                  </a:lnTo>
                  <a:lnTo>
                    <a:pt x="95" y="0"/>
                  </a:lnTo>
                  <a:lnTo>
                    <a:pt x="113" y="1"/>
                  </a:lnTo>
                  <a:lnTo>
                    <a:pt x="147" y="16"/>
                  </a:lnTo>
                  <a:lnTo>
                    <a:pt x="173" y="41"/>
                  </a:lnTo>
                  <a:lnTo>
                    <a:pt x="187" y="75"/>
                  </a:lnTo>
                  <a:lnTo>
                    <a:pt x="188" y="95"/>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142">
              <a:extLst>
                <a:ext uri="{FF2B5EF4-FFF2-40B4-BE49-F238E27FC236}">
                  <a16:creationId xmlns:a16="http://schemas.microsoft.com/office/drawing/2014/main" id="{AD005D8B-B6F2-9E44-D39F-3374C8099D84}"/>
                </a:ext>
              </a:extLst>
            </p:cNvPr>
            <p:cNvSpPr>
              <a:spLocks/>
            </p:cNvSpPr>
            <p:nvPr/>
          </p:nvSpPr>
          <p:spPr bwMode="auto">
            <a:xfrm>
              <a:off x="6466262" y="2698062"/>
              <a:ext cx="66940" cy="66940"/>
            </a:xfrm>
            <a:custGeom>
              <a:avLst/>
              <a:gdLst>
                <a:gd name="T0" fmla="*/ 189 w 189"/>
                <a:gd name="T1" fmla="*/ 95 h 190"/>
                <a:gd name="T2" fmla="*/ 188 w 189"/>
                <a:gd name="T3" fmla="*/ 114 h 190"/>
                <a:gd name="T4" fmla="*/ 174 w 189"/>
                <a:gd name="T5" fmla="*/ 148 h 190"/>
                <a:gd name="T6" fmla="*/ 148 w 189"/>
                <a:gd name="T7" fmla="*/ 174 h 190"/>
                <a:gd name="T8" fmla="*/ 114 w 189"/>
                <a:gd name="T9" fmla="*/ 188 h 190"/>
                <a:gd name="T10" fmla="*/ 94 w 189"/>
                <a:gd name="T11" fmla="*/ 190 h 190"/>
                <a:gd name="T12" fmla="*/ 75 w 189"/>
                <a:gd name="T13" fmla="*/ 188 h 190"/>
                <a:gd name="T14" fmla="*/ 41 w 189"/>
                <a:gd name="T15" fmla="*/ 174 h 190"/>
                <a:gd name="T16" fmla="*/ 15 w 189"/>
                <a:gd name="T17" fmla="*/ 148 h 190"/>
                <a:gd name="T18" fmla="*/ 1 w 189"/>
                <a:gd name="T19" fmla="*/ 114 h 190"/>
                <a:gd name="T20" fmla="*/ 0 w 189"/>
                <a:gd name="T21" fmla="*/ 95 h 190"/>
                <a:gd name="T22" fmla="*/ 1 w 189"/>
                <a:gd name="T23" fmla="*/ 76 h 190"/>
                <a:gd name="T24" fmla="*/ 15 w 189"/>
                <a:gd name="T25" fmla="*/ 42 h 190"/>
                <a:gd name="T26" fmla="*/ 41 w 189"/>
                <a:gd name="T27" fmla="*/ 16 h 190"/>
                <a:gd name="T28" fmla="*/ 75 w 189"/>
                <a:gd name="T29" fmla="*/ 2 h 190"/>
                <a:gd name="T30" fmla="*/ 94 w 189"/>
                <a:gd name="T31" fmla="*/ 0 h 190"/>
                <a:gd name="T32" fmla="*/ 114 w 189"/>
                <a:gd name="T33" fmla="*/ 2 h 190"/>
                <a:gd name="T34" fmla="*/ 148 w 189"/>
                <a:gd name="T35" fmla="*/ 16 h 190"/>
                <a:gd name="T36" fmla="*/ 174 w 189"/>
                <a:gd name="T37" fmla="*/ 42 h 190"/>
                <a:gd name="T38" fmla="*/ 188 w 189"/>
                <a:gd name="T39" fmla="*/ 76 h 190"/>
                <a:gd name="T40" fmla="*/ 189 w 189"/>
                <a:gd name="T41"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190">
                  <a:moveTo>
                    <a:pt x="189" y="95"/>
                  </a:moveTo>
                  <a:lnTo>
                    <a:pt x="188" y="114"/>
                  </a:lnTo>
                  <a:lnTo>
                    <a:pt x="174" y="148"/>
                  </a:lnTo>
                  <a:lnTo>
                    <a:pt x="148" y="174"/>
                  </a:lnTo>
                  <a:lnTo>
                    <a:pt x="114" y="188"/>
                  </a:lnTo>
                  <a:lnTo>
                    <a:pt x="94" y="190"/>
                  </a:lnTo>
                  <a:lnTo>
                    <a:pt x="75" y="188"/>
                  </a:lnTo>
                  <a:lnTo>
                    <a:pt x="41" y="174"/>
                  </a:lnTo>
                  <a:lnTo>
                    <a:pt x="15" y="148"/>
                  </a:lnTo>
                  <a:lnTo>
                    <a:pt x="1" y="114"/>
                  </a:lnTo>
                  <a:lnTo>
                    <a:pt x="0" y="95"/>
                  </a:lnTo>
                  <a:lnTo>
                    <a:pt x="1" y="76"/>
                  </a:lnTo>
                  <a:lnTo>
                    <a:pt x="15" y="42"/>
                  </a:lnTo>
                  <a:lnTo>
                    <a:pt x="41" y="16"/>
                  </a:lnTo>
                  <a:lnTo>
                    <a:pt x="75" y="2"/>
                  </a:lnTo>
                  <a:lnTo>
                    <a:pt x="94" y="0"/>
                  </a:lnTo>
                  <a:lnTo>
                    <a:pt x="114" y="2"/>
                  </a:lnTo>
                  <a:lnTo>
                    <a:pt x="148" y="16"/>
                  </a:lnTo>
                  <a:lnTo>
                    <a:pt x="174" y="42"/>
                  </a:lnTo>
                  <a:lnTo>
                    <a:pt x="188" y="76"/>
                  </a:lnTo>
                  <a:lnTo>
                    <a:pt x="189" y="95"/>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143">
              <a:extLst>
                <a:ext uri="{FF2B5EF4-FFF2-40B4-BE49-F238E27FC236}">
                  <a16:creationId xmlns:a16="http://schemas.microsoft.com/office/drawing/2014/main" id="{5C6E5416-AB16-C7AF-84D7-90FFB85CDFC3}"/>
                </a:ext>
              </a:extLst>
            </p:cNvPr>
            <p:cNvSpPr>
              <a:spLocks/>
            </p:cNvSpPr>
            <p:nvPr/>
          </p:nvSpPr>
          <p:spPr bwMode="auto">
            <a:xfrm>
              <a:off x="6510889" y="2395438"/>
              <a:ext cx="52994" cy="54389"/>
            </a:xfrm>
            <a:custGeom>
              <a:avLst/>
              <a:gdLst>
                <a:gd name="T0" fmla="*/ 154 w 154"/>
                <a:gd name="T1" fmla="*/ 78 h 154"/>
                <a:gd name="T2" fmla="*/ 153 w 154"/>
                <a:gd name="T3" fmla="*/ 93 h 154"/>
                <a:gd name="T4" fmla="*/ 141 w 154"/>
                <a:gd name="T5" fmla="*/ 121 h 154"/>
                <a:gd name="T6" fmla="*/ 120 w 154"/>
                <a:gd name="T7" fmla="*/ 141 h 154"/>
                <a:gd name="T8" fmla="*/ 92 w 154"/>
                <a:gd name="T9" fmla="*/ 153 h 154"/>
                <a:gd name="T10" fmla="*/ 76 w 154"/>
                <a:gd name="T11" fmla="*/ 154 h 154"/>
                <a:gd name="T12" fmla="*/ 60 w 154"/>
                <a:gd name="T13" fmla="*/ 153 h 154"/>
                <a:gd name="T14" fmla="*/ 33 w 154"/>
                <a:gd name="T15" fmla="*/ 141 h 154"/>
                <a:gd name="T16" fmla="*/ 13 w 154"/>
                <a:gd name="T17" fmla="*/ 121 h 154"/>
                <a:gd name="T18" fmla="*/ 1 w 154"/>
                <a:gd name="T19" fmla="*/ 93 h 154"/>
                <a:gd name="T20" fmla="*/ 0 w 154"/>
                <a:gd name="T21" fmla="*/ 78 h 154"/>
                <a:gd name="T22" fmla="*/ 1 w 154"/>
                <a:gd name="T23" fmla="*/ 62 h 154"/>
                <a:gd name="T24" fmla="*/ 13 w 154"/>
                <a:gd name="T25" fmla="*/ 34 h 154"/>
                <a:gd name="T26" fmla="*/ 33 w 154"/>
                <a:gd name="T27" fmla="*/ 13 h 154"/>
                <a:gd name="T28" fmla="*/ 60 w 154"/>
                <a:gd name="T29" fmla="*/ 1 h 154"/>
                <a:gd name="T30" fmla="*/ 76 w 154"/>
                <a:gd name="T31" fmla="*/ 0 h 154"/>
                <a:gd name="T32" fmla="*/ 92 w 154"/>
                <a:gd name="T33" fmla="*/ 1 h 154"/>
                <a:gd name="T34" fmla="*/ 120 w 154"/>
                <a:gd name="T35" fmla="*/ 13 h 154"/>
                <a:gd name="T36" fmla="*/ 141 w 154"/>
                <a:gd name="T37" fmla="*/ 34 h 154"/>
                <a:gd name="T38" fmla="*/ 153 w 154"/>
                <a:gd name="T39" fmla="*/ 62 h 154"/>
                <a:gd name="T40" fmla="*/ 154 w 154"/>
                <a:gd name="T41" fmla="*/ 7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154">
                  <a:moveTo>
                    <a:pt x="154" y="78"/>
                  </a:moveTo>
                  <a:lnTo>
                    <a:pt x="153" y="93"/>
                  </a:lnTo>
                  <a:lnTo>
                    <a:pt x="141" y="121"/>
                  </a:lnTo>
                  <a:lnTo>
                    <a:pt x="120" y="141"/>
                  </a:lnTo>
                  <a:lnTo>
                    <a:pt x="92" y="153"/>
                  </a:lnTo>
                  <a:lnTo>
                    <a:pt x="76" y="154"/>
                  </a:lnTo>
                  <a:lnTo>
                    <a:pt x="60" y="153"/>
                  </a:lnTo>
                  <a:lnTo>
                    <a:pt x="33" y="141"/>
                  </a:lnTo>
                  <a:lnTo>
                    <a:pt x="13" y="121"/>
                  </a:lnTo>
                  <a:lnTo>
                    <a:pt x="1" y="93"/>
                  </a:lnTo>
                  <a:lnTo>
                    <a:pt x="0" y="78"/>
                  </a:lnTo>
                  <a:lnTo>
                    <a:pt x="1" y="62"/>
                  </a:lnTo>
                  <a:lnTo>
                    <a:pt x="13" y="34"/>
                  </a:lnTo>
                  <a:lnTo>
                    <a:pt x="33" y="13"/>
                  </a:lnTo>
                  <a:lnTo>
                    <a:pt x="60" y="1"/>
                  </a:lnTo>
                  <a:lnTo>
                    <a:pt x="76" y="0"/>
                  </a:lnTo>
                  <a:lnTo>
                    <a:pt x="92" y="1"/>
                  </a:lnTo>
                  <a:lnTo>
                    <a:pt x="120" y="13"/>
                  </a:lnTo>
                  <a:lnTo>
                    <a:pt x="141" y="34"/>
                  </a:lnTo>
                  <a:lnTo>
                    <a:pt x="153" y="62"/>
                  </a:lnTo>
                  <a:lnTo>
                    <a:pt x="154" y="78"/>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144">
              <a:extLst>
                <a:ext uri="{FF2B5EF4-FFF2-40B4-BE49-F238E27FC236}">
                  <a16:creationId xmlns:a16="http://schemas.microsoft.com/office/drawing/2014/main" id="{7A9F7060-87B9-BF7A-7974-6D813F8D3096}"/>
                </a:ext>
              </a:extLst>
            </p:cNvPr>
            <p:cNvSpPr>
              <a:spLocks/>
            </p:cNvSpPr>
            <p:nvPr/>
          </p:nvSpPr>
          <p:spPr bwMode="auto">
            <a:xfrm>
              <a:off x="7368558" y="4798307"/>
              <a:ext cx="54389" cy="54389"/>
            </a:xfrm>
            <a:custGeom>
              <a:avLst/>
              <a:gdLst>
                <a:gd name="T0" fmla="*/ 154 w 154"/>
                <a:gd name="T1" fmla="*/ 76 h 154"/>
                <a:gd name="T2" fmla="*/ 153 w 154"/>
                <a:gd name="T3" fmla="*/ 92 h 154"/>
                <a:gd name="T4" fmla="*/ 142 w 154"/>
                <a:gd name="T5" fmla="*/ 120 h 154"/>
                <a:gd name="T6" fmla="*/ 121 w 154"/>
                <a:gd name="T7" fmla="*/ 141 h 154"/>
                <a:gd name="T8" fmla="*/ 92 w 154"/>
                <a:gd name="T9" fmla="*/ 152 h 154"/>
                <a:gd name="T10" fmla="*/ 77 w 154"/>
                <a:gd name="T11" fmla="*/ 154 h 154"/>
                <a:gd name="T12" fmla="*/ 61 w 154"/>
                <a:gd name="T13" fmla="*/ 152 h 154"/>
                <a:gd name="T14" fmla="*/ 34 w 154"/>
                <a:gd name="T15" fmla="*/ 141 h 154"/>
                <a:gd name="T16" fmla="*/ 13 w 154"/>
                <a:gd name="T17" fmla="*/ 120 h 154"/>
                <a:gd name="T18" fmla="*/ 2 w 154"/>
                <a:gd name="T19" fmla="*/ 92 h 154"/>
                <a:gd name="T20" fmla="*/ 0 w 154"/>
                <a:gd name="T21" fmla="*/ 76 h 154"/>
                <a:gd name="T22" fmla="*/ 2 w 154"/>
                <a:gd name="T23" fmla="*/ 60 h 154"/>
                <a:gd name="T24" fmla="*/ 13 w 154"/>
                <a:gd name="T25" fmla="*/ 33 h 154"/>
                <a:gd name="T26" fmla="*/ 34 w 154"/>
                <a:gd name="T27" fmla="*/ 12 h 154"/>
                <a:gd name="T28" fmla="*/ 61 w 154"/>
                <a:gd name="T29" fmla="*/ 1 h 154"/>
                <a:gd name="T30" fmla="*/ 77 w 154"/>
                <a:gd name="T31" fmla="*/ 0 h 154"/>
                <a:gd name="T32" fmla="*/ 92 w 154"/>
                <a:gd name="T33" fmla="*/ 1 h 154"/>
                <a:gd name="T34" fmla="*/ 121 w 154"/>
                <a:gd name="T35" fmla="*/ 12 h 154"/>
                <a:gd name="T36" fmla="*/ 142 w 154"/>
                <a:gd name="T37" fmla="*/ 33 h 154"/>
                <a:gd name="T38" fmla="*/ 153 w 154"/>
                <a:gd name="T39" fmla="*/ 60 h 154"/>
                <a:gd name="T40" fmla="*/ 154 w 154"/>
                <a:gd name="T41" fmla="*/ 7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154">
                  <a:moveTo>
                    <a:pt x="154" y="76"/>
                  </a:moveTo>
                  <a:lnTo>
                    <a:pt x="153" y="92"/>
                  </a:lnTo>
                  <a:lnTo>
                    <a:pt x="142" y="120"/>
                  </a:lnTo>
                  <a:lnTo>
                    <a:pt x="121" y="141"/>
                  </a:lnTo>
                  <a:lnTo>
                    <a:pt x="92" y="152"/>
                  </a:lnTo>
                  <a:lnTo>
                    <a:pt x="77" y="154"/>
                  </a:lnTo>
                  <a:lnTo>
                    <a:pt x="61" y="152"/>
                  </a:lnTo>
                  <a:lnTo>
                    <a:pt x="34" y="141"/>
                  </a:lnTo>
                  <a:lnTo>
                    <a:pt x="13" y="120"/>
                  </a:lnTo>
                  <a:lnTo>
                    <a:pt x="2" y="92"/>
                  </a:lnTo>
                  <a:lnTo>
                    <a:pt x="0" y="76"/>
                  </a:lnTo>
                  <a:lnTo>
                    <a:pt x="2" y="60"/>
                  </a:lnTo>
                  <a:lnTo>
                    <a:pt x="13" y="33"/>
                  </a:lnTo>
                  <a:lnTo>
                    <a:pt x="34" y="12"/>
                  </a:lnTo>
                  <a:lnTo>
                    <a:pt x="61" y="1"/>
                  </a:lnTo>
                  <a:lnTo>
                    <a:pt x="77" y="0"/>
                  </a:lnTo>
                  <a:lnTo>
                    <a:pt x="92" y="1"/>
                  </a:lnTo>
                  <a:lnTo>
                    <a:pt x="121" y="12"/>
                  </a:lnTo>
                  <a:lnTo>
                    <a:pt x="142" y="33"/>
                  </a:lnTo>
                  <a:lnTo>
                    <a:pt x="153" y="60"/>
                  </a:lnTo>
                  <a:lnTo>
                    <a:pt x="154" y="7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145">
              <a:extLst>
                <a:ext uri="{FF2B5EF4-FFF2-40B4-BE49-F238E27FC236}">
                  <a16:creationId xmlns:a16="http://schemas.microsoft.com/office/drawing/2014/main" id="{E63C6621-BCFD-7CD8-08FA-5DBE9AAFCC13}"/>
                </a:ext>
              </a:extLst>
            </p:cNvPr>
            <p:cNvSpPr>
              <a:spLocks/>
            </p:cNvSpPr>
            <p:nvPr/>
          </p:nvSpPr>
          <p:spPr bwMode="auto">
            <a:xfrm>
              <a:off x="5102359" y="5130218"/>
              <a:ext cx="52994" cy="52994"/>
            </a:xfrm>
            <a:custGeom>
              <a:avLst/>
              <a:gdLst>
                <a:gd name="T0" fmla="*/ 154 w 154"/>
                <a:gd name="T1" fmla="*/ 77 h 154"/>
                <a:gd name="T2" fmla="*/ 152 w 154"/>
                <a:gd name="T3" fmla="*/ 93 h 154"/>
                <a:gd name="T4" fmla="*/ 141 w 154"/>
                <a:gd name="T5" fmla="*/ 120 h 154"/>
                <a:gd name="T6" fmla="*/ 120 w 154"/>
                <a:gd name="T7" fmla="*/ 141 h 154"/>
                <a:gd name="T8" fmla="*/ 93 w 154"/>
                <a:gd name="T9" fmla="*/ 153 h 154"/>
                <a:gd name="T10" fmla="*/ 77 w 154"/>
                <a:gd name="T11" fmla="*/ 154 h 154"/>
                <a:gd name="T12" fmla="*/ 62 w 154"/>
                <a:gd name="T13" fmla="*/ 153 h 154"/>
                <a:gd name="T14" fmla="*/ 33 w 154"/>
                <a:gd name="T15" fmla="*/ 141 h 154"/>
                <a:gd name="T16" fmla="*/ 13 w 154"/>
                <a:gd name="T17" fmla="*/ 120 h 154"/>
                <a:gd name="T18" fmla="*/ 1 w 154"/>
                <a:gd name="T19" fmla="*/ 93 h 154"/>
                <a:gd name="T20" fmla="*/ 0 w 154"/>
                <a:gd name="T21" fmla="*/ 77 h 154"/>
                <a:gd name="T22" fmla="*/ 1 w 154"/>
                <a:gd name="T23" fmla="*/ 62 h 154"/>
                <a:gd name="T24" fmla="*/ 13 w 154"/>
                <a:gd name="T25" fmla="*/ 33 h 154"/>
                <a:gd name="T26" fmla="*/ 33 w 154"/>
                <a:gd name="T27" fmla="*/ 13 h 154"/>
                <a:gd name="T28" fmla="*/ 62 w 154"/>
                <a:gd name="T29" fmla="*/ 1 h 154"/>
                <a:gd name="T30" fmla="*/ 77 w 154"/>
                <a:gd name="T31" fmla="*/ 0 h 154"/>
                <a:gd name="T32" fmla="*/ 93 w 154"/>
                <a:gd name="T33" fmla="*/ 1 h 154"/>
                <a:gd name="T34" fmla="*/ 120 w 154"/>
                <a:gd name="T35" fmla="*/ 13 h 154"/>
                <a:gd name="T36" fmla="*/ 141 w 154"/>
                <a:gd name="T37" fmla="*/ 33 h 154"/>
                <a:gd name="T38" fmla="*/ 152 w 154"/>
                <a:gd name="T39" fmla="*/ 62 h 154"/>
                <a:gd name="T40" fmla="*/ 154 w 154"/>
                <a:gd name="T41"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4" h="154">
                  <a:moveTo>
                    <a:pt x="154" y="77"/>
                  </a:moveTo>
                  <a:lnTo>
                    <a:pt x="152" y="93"/>
                  </a:lnTo>
                  <a:lnTo>
                    <a:pt x="141" y="120"/>
                  </a:lnTo>
                  <a:lnTo>
                    <a:pt x="120" y="141"/>
                  </a:lnTo>
                  <a:lnTo>
                    <a:pt x="93" y="153"/>
                  </a:lnTo>
                  <a:lnTo>
                    <a:pt x="77" y="154"/>
                  </a:lnTo>
                  <a:lnTo>
                    <a:pt x="62" y="153"/>
                  </a:lnTo>
                  <a:lnTo>
                    <a:pt x="33" y="141"/>
                  </a:lnTo>
                  <a:lnTo>
                    <a:pt x="13" y="120"/>
                  </a:lnTo>
                  <a:lnTo>
                    <a:pt x="1" y="93"/>
                  </a:lnTo>
                  <a:lnTo>
                    <a:pt x="0" y="77"/>
                  </a:lnTo>
                  <a:lnTo>
                    <a:pt x="1" y="62"/>
                  </a:lnTo>
                  <a:lnTo>
                    <a:pt x="13" y="33"/>
                  </a:lnTo>
                  <a:lnTo>
                    <a:pt x="33" y="13"/>
                  </a:lnTo>
                  <a:lnTo>
                    <a:pt x="62" y="1"/>
                  </a:lnTo>
                  <a:lnTo>
                    <a:pt x="77" y="0"/>
                  </a:lnTo>
                  <a:lnTo>
                    <a:pt x="93" y="1"/>
                  </a:lnTo>
                  <a:lnTo>
                    <a:pt x="120" y="13"/>
                  </a:lnTo>
                  <a:lnTo>
                    <a:pt x="141" y="33"/>
                  </a:lnTo>
                  <a:lnTo>
                    <a:pt x="152" y="62"/>
                  </a:lnTo>
                  <a:lnTo>
                    <a:pt x="154" y="77"/>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146">
              <a:extLst>
                <a:ext uri="{FF2B5EF4-FFF2-40B4-BE49-F238E27FC236}">
                  <a16:creationId xmlns:a16="http://schemas.microsoft.com/office/drawing/2014/main" id="{12D44BBD-6A9C-D3CC-1C20-7B8C67FA1B9D}"/>
                </a:ext>
              </a:extLst>
            </p:cNvPr>
            <p:cNvSpPr>
              <a:spLocks/>
            </p:cNvSpPr>
            <p:nvPr/>
          </p:nvSpPr>
          <p:spPr bwMode="auto">
            <a:xfrm>
              <a:off x="4403671" y="2495848"/>
              <a:ext cx="79492" cy="79492"/>
            </a:xfrm>
            <a:custGeom>
              <a:avLst/>
              <a:gdLst>
                <a:gd name="T0" fmla="*/ 228 w 228"/>
                <a:gd name="T1" fmla="*/ 116 h 230"/>
                <a:gd name="T2" fmla="*/ 227 w 228"/>
                <a:gd name="T3" fmla="*/ 139 h 230"/>
                <a:gd name="T4" fmla="*/ 210 w 228"/>
                <a:gd name="T5" fmla="*/ 179 h 230"/>
                <a:gd name="T6" fmla="*/ 179 w 228"/>
                <a:gd name="T7" fmla="*/ 210 h 230"/>
                <a:gd name="T8" fmla="*/ 137 w 228"/>
                <a:gd name="T9" fmla="*/ 229 h 230"/>
                <a:gd name="T10" fmla="*/ 114 w 228"/>
                <a:gd name="T11" fmla="*/ 230 h 230"/>
                <a:gd name="T12" fmla="*/ 91 w 228"/>
                <a:gd name="T13" fmla="*/ 229 h 230"/>
                <a:gd name="T14" fmla="*/ 49 w 228"/>
                <a:gd name="T15" fmla="*/ 210 h 230"/>
                <a:gd name="T16" fmla="*/ 18 w 228"/>
                <a:gd name="T17" fmla="*/ 179 h 230"/>
                <a:gd name="T18" fmla="*/ 1 w 228"/>
                <a:gd name="T19" fmla="*/ 139 h 230"/>
                <a:gd name="T20" fmla="*/ 0 w 228"/>
                <a:gd name="T21" fmla="*/ 116 h 230"/>
                <a:gd name="T22" fmla="*/ 1 w 228"/>
                <a:gd name="T23" fmla="*/ 92 h 230"/>
                <a:gd name="T24" fmla="*/ 18 w 228"/>
                <a:gd name="T25" fmla="*/ 51 h 230"/>
                <a:gd name="T26" fmla="*/ 49 w 228"/>
                <a:gd name="T27" fmla="*/ 20 h 230"/>
                <a:gd name="T28" fmla="*/ 91 w 228"/>
                <a:gd name="T29" fmla="*/ 2 h 230"/>
                <a:gd name="T30" fmla="*/ 114 w 228"/>
                <a:gd name="T31" fmla="*/ 0 h 230"/>
                <a:gd name="T32" fmla="*/ 137 w 228"/>
                <a:gd name="T33" fmla="*/ 2 h 230"/>
                <a:gd name="T34" fmla="*/ 179 w 228"/>
                <a:gd name="T35" fmla="*/ 20 h 230"/>
                <a:gd name="T36" fmla="*/ 210 w 228"/>
                <a:gd name="T37" fmla="*/ 51 h 230"/>
                <a:gd name="T38" fmla="*/ 227 w 228"/>
                <a:gd name="T39" fmla="*/ 92 h 230"/>
                <a:gd name="T40" fmla="*/ 228 w 228"/>
                <a:gd name="T41" fmla="*/ 1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8" h="230">
                  <a:moveTo>
                    <a:pt x="228" y="116"/>
                  </a:moveTo>
                  <a:lnTo>
                    <a:pt x="227" y="139"/>
                  </a:lnTo>
                  <a:lnTo>
                    <a:pt x="210" y="179"/>
                  </a:lnTo>
                  <a:lnTo>
                    <a:pt x="179" y="210"/>
                  </a:lnTo>
                  <a:lnTo>
                    <a:pt x="137" y="229"/>
                  </a:lnTo>
                  <a:lnTo>
                    <a:pt x="114" y="230"/>
                  </a:lnTo>
                  <a:lnTo>
                    <a:pt x="91" y="229"/>
                  </a:lnTo>
                  <a:lnTo>
                    <a:pt x="49" y="210"/>
                  </a:lnTo>
                  <a:lnTo>
                    <a:pt x="18" y="179"/>
                  </a:lnTo>
                  <a:lnTo>
                    <a:pt x="1" y="139"/>
                  </a:lnTo>
                  <a:lnTo>
                    <a:pt x="0" y="116"/>
                  </a:lnTo>
                  <a:lnTo>
                    <a:pt x="1" y="92"/>
                  </a:lnTo>
                  <a:lnTo>
                    <a:pt x="18" y="51"/>
                  </a:lnTo>
                  <a:lnTo>
                    <a:pt x="49" y="20"/>
                  </a:lnTo>
                  <a:lnTo>
                    <a:pt x="91" y="2"/>
                  </a:lnTo>
                  <a:lnTo>
                    <a:pt x="114" y="0"/>
                  </a:lnTo>
                  <a:lnTo>
                    <a:pt x="137" y="2"/>
                  </a:lnTo>
                  <a:lnTo>
                    <a:pt x="179" y="20"/>
                  </a:lnTo>
                  <a:lnTo>
                    <a:pt x="210" y="51"/>
                  </a:lnTo>
                  <a:lnTo>
                    <a:pt x="227" y="92"/>
                  </a:lnTo>
                  <a:lnTo>
                    <a:pt x="228" y="11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147">
              <a:extLst>
                <a:ext uri="{FF2B5EF4-FFF2-40B4-BE49-F238E27FC236}">
                  <a16:creationId xmlns:a16="http://schemas.microsoft.com/office/drawing/2014/main" id="{106FEEFB-D8C1-2185-2EEF-AB08EDFB9548}"/>
                </a:ext>
              </a:extLst>
            </p:cNvPr>
            <p:cNvSpPr>
              <a:spLocks/>
            </p:cNvSpPr>
            <p:nvPr/>
          </p:nvSpPr>
          <p:spPr bwMode="auto">
            <a:xfrm>
              <a:off x="6919502" y="2790105"/>
              <a:ext cx="94832" cy="96227"/>
            </a:xfrm>
            <a:custGeom>
              <a:avLst/>
              <a:gdLst>
                <a:gd name="T0" fmla="*/ 271 w 271"/>
                <a:gd name="T1" fmla="*/ 136 h 272"/>
                <a:gd name="T2" fmla="*/ 269 w 271"/>
                <a:gd name="T3" fmla="*/ 163 h 272"/>
                <a:gd name="T4" fmla="*/ 249 w 271"/>
                <a:gd name="T5" fmla="*/ 212 h 272"/>
                <a:gd name="T6" fmla="*/ 212 w 271"/>
                <a:gd name="T7" fmla="*/ 249 h 272"/>
                <a:gd name="T8" fmla="*/ 163 w 271"/>
                <a:gd name="T9" fmla="*/ 269 h 272"/>
                <a:gd name="T10" fmla="*/ 136 w 271"/>
                <a:gd name="T11" fmla="*/ 272 h 272"/>
                <a:gd name="T12" fmla="*/ 107 w 271"/>
                <a:gd name="T13" fmla="*/ 269 h 272"/>
                <a:gd name="T14" fmla="*/ 58 w 271"/>
                <a:gd name="T15" fmla="*/ 249 h 272"/>
                <a:gd name="T16" fmla="*/ 22 w 271"/>
                <a:gd name="T17" fmla="*/ 212 h 272"/>
                <a:gd name="T18" fmla="*/ 1 w 271"/>
                <a:gd name="T19" fmla="*/ 163 h 272"/>
                <a:gd name="T20" fmla="*/ 0 w 271"/>
                <a:gd name="T21" fmla="*/ 136 h 272"/>
                <a:gd name="T22" fmla="*/ 1 w 271"/>
                <a:gd name="T23" fmla="*/ 107 h 272"/>
                <a:gd name="T24" fmla="*/ 22 w 271"/>
                <a:gd name="T25" fmla="*/ 59 h 272"/>
                <a:gd name="T26" fmla="*/ 58 w 271"/>
                <a:gd name="T27" fmla="*/ 22 h 272"/>
                <a:gd name="T28" fmla="*/ 107 w 271"/>
                <a:gd name="T29" fmla="*/ 1 h 272"/>
                <a:gd name="T30" fmla="*/ 136 w 271"/>
                <a:gd name="T31" fmla="*/ 0 h 272"/>
                <a:gd name="T32" fmla="*/ 163 w 271"/>
                <a:gd name="T33" fmla="*/ 1 h 272"/>
                <a:gd name="T34" fmla="*/ 212 w 271"/>
                <a:gd name="T35" fmla="*/ 22 h 272"/>
                <a:gd name="T36" fmla="*/ 249 w 271"/>
                <a:gd name="T37" fmla="*/ 59 h 272"/>
                <a:gd name="T38" fmla="*/ 269 w 271"/>
                <a:gd name="T39" fmla="*/ 107 h 272"/>
                <a:gd name="T40" fmla="*/ 271 w 271"/>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72">
                  <a:moveTo>
                    <a:pt x="271" y="136"/>
                  </a:moveTo>
                  <a:lnTo>
                    <a:pt x="269" y="163"/>
                  </a:lnTo>
                  <a:lnTo>
                    <a:pt x="249" y="212"/>
                  </a:lnTo>
                  <a:lnTo>
                    <a:pt x="212" y="249"/>
                  </a:lnTo>
                  <a:lnTo>
                    <a:pt x="163" y="269"/>
                  </a:lnTo>
                  <a:lnTo>
                    <a:pt x="136" y="272"/>
                  </a:lnTo>
                  <a:lnTo>
                    <a:pt x="107" y="269"/>
                  </a:lnTo>
                  <a:lnTo>
                    <a:pt x="58" y="249"/>
                  </a:lnTo>
                  <a:lnTo>
                    <a:pt x="22" y="212"/>
                  </a:lnTo>
                  <a:lnTo>
                    <a:pt x="1" y="163"/>
                  </a:lnTo>
                  <a:lnTo>
                    <a:pt x="0" y="136"/>
                  </a:lnTo>
                  <a:lnTo>
                    <a:pt x="1" y="107"/>
                  </a:lnTo>
                  <a:lnTo>
                    <a:pt x="22" y="59"/>
                  </a:lnTo>
                  <a:lnTo>
                    <a:pt x="58" y="22"/>
                  </a:lnTo>
                  <a:lnTo>
                    <a:pt x="107" y="1"/>
                  </a:lnTo>
                  <a:lnTo>
                    <a:pt x="136" y="0"/>
                  </a:lnTo>
                  <a:lnTo>
                    <a:pt x="163" y="1"/>
                  </a:lnTo>
                  <a:lnTo>
                    <a:pt x="212" y="22"/>
                  </a:lnTo>
                  <a:lnTo>
                    <a:pt x="249" y="59"/>
                  </a:lnTo>
                  <a:lnTo>
                    <a:pt x="269" y="107"/>
                  </a:lnTo>
                  <a:lnTo>
                    <a:pt x="271"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148">
              <a:extLst>
                <a:ext uri="{FF2B5EF4-FFF2-40B4-BE49-F238E27FC236}">
                  <a16:creationId xmlns:a16="http://schemas.microsoft.com/office/drawing/2014/main" id="{C1D3041F-467B-0F1C-7C24-3A5932D47E5A}"/>
                </a:ext>
              </a:extLst>
            </p:cNvPr>
            <p:cNvSpPr>
              <a:spLocks/>
            </p:cNvSpPr>
            <p:nvPr/>
          </p:nvSpPr>
          <p:spPr bwMode="auto">
            <a:xfrm>
              <a:off x="7286278" y="4039653"/>
              <a:ext cx="94832" cy="94832"/>
            </a:xfrm>
            <a:custGeom>
              <a:avLst/>
              <a:gdLst>
                <a:gd name="T0" fmla="*/ 272 w 272"/>
                <a:gd name="T1" fmla="*/ 136 h 272"/>
                <a:gd name="T2" fmla="*/ 270 w 272"/>
                <a:gd name="T3" fmla="*/ 163 h 272"/>
                <a:gd name="T4" fmla="*/ 249 w 272"/>
                <a:gd name="T5" fmla="*/ 213 h 272"/>
                <a:gd name="T6" fmla="*/ 213 w 272"/>
                <a:gd name="T7" fmla="*/ 249 h 272"/>
                <a:gd name="T8" fmla="*/ 163 w 272"/>
                <a:gd name="T9" fmla="*/ 270 h 272"/>
                <a:gd name="T10" fmla="*/ 136 w 272"/>
                <a:gd name="T11" fmla="*/ 272 h 272"/>
                <a:gd name="T12" fmla="*/ 108 w 272"/>
                <a:gd name="T13" fmla="*/ 270 h 272"/>
                <a:gd name="T14" fmla="*/ 60 w 272"/>
                <a:gd name="T15" fmla="*/ 249 h 272"/>
                <a:gd name="T16" fmla="*/ 22 w 272"/>
                <a:gd name="T17" fmla="*/ 213 h 272"/>
                <a:gd name="T18" fmla="*/ 1 w 272"/>
                <a:gd name="T19" fmla="*/ 163 h 272"/>
                <a:gd name="T20" fmla="*/ 0 w 272"/>
                <a:gd name="T21" fmla="*/ 136 h 272"/>
                <a:gd name="T22" fmla="*/ 1 w 272"/>
                <a:gd name="T23" fmla="*/ 108 h 272"/>
                <a:gd name="T24" fmla="*/ 22 w 272"/>
                <a:gd name="T25" fmla="*/ 60 h 272"/>
                <a:gd name="T26" fmla="*/ 60 w 272"/>
                <a:gd name="T27" fmla="*/ 22 h 272"/>
                <a:gd name="T28" fmla="*/ 108 w 272"/>
                <a:gd name="T29" fmla="*/ 1 h 272"/>
                <a:gd name="T30" fmla="*/ 136 w 272"/>
                <a:gd name="T31" fmla="*/ 0 h 272"/>
                <a:gd name="T32" fmla="*/ 163 w 272"/>
                <a:gd name="T33" fmla="*/ 1 h 272"/>
                <a:gd name="T34" fmla="*/ 213 w 272"/>
                <a:gd name="T35" fmla="*/ 22 h 272"/>
                <a:gd name="T36" fmla="*/ 249 w 272"/>
                <a:gd name="T37" fmla="*/ 60 h 272"/>
                <a:gd name="T38" fmla="*/ 270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49" y="213"/>
                  </a:lnTo>
                  <a:lnTo>
                    <a:pt x="213" y="249"/>
                  </a:lnTo>
                  <a:lnTo>
                    <a:pt x="163" y="270"/>
                  </a:lnTo>
                  <a:lnTo>
                    <a:pt x="136" y="272"/>
                  </a:lnTo>
                  <a:lnTo>
                    <a:pt x="108" y="270"/>
                  </a:lnTo>
                  <a:lnTo>
                    <a:pt x="60" y="249"/>
                  </a:lnTo>
                  <a:lnTo>
                    <a:pt x="22" y="213"/>
                  </a:lnTo>
                  <a:lnTo>
                    <a:pt x="1" y="163"/>
                  </a:lnTo>
                  <a:lnTo>
                    <a:pt x="0" y="136"/>
                  </a:lnTo>
                  <a:lnTo>
                    <a:pt x="1" y="108"/>
                  </a:lnTo>
                  <a:lnTo>
                    <a:pt x="22" y="60"/>
                  </a:lnTo>
                  <a:lnTo>
                    <a:pt x="60" y="22"/>
                  </a:lnTo>
                  <a:lnTo>
                    <a:pt x="108" y="1"/>
                  </a:lnTo>
                  <a:lnTo>
                    <a:pt x="136" y="0"/>
                  </a:lnTo>
                  <a:lnTo>
                    <a:pt x="163" y="1"/>
                  </a:lnTo>
                  <a:lnTo>
                    <a:pt x="213" y="22"/>
                  </a:lnTo>
                  <a:lnTo>
                    <a:pt x="249" y="60"/>
                  </a:lnTo>
                  <a:lnTo>
                    <a:pt x="270" y="108"/>
                  </a:lnTo>
                  <a:lnTo>
                    <a:pt x="272"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150">
              <a:extLst>
                <a:ext uri="{FF2B5EF4-FFF2-40B4-BE49-F238E27FC236}">
                  <a16:creationId xmlns:a16="http://schemas.microsoft.com/office/drawing/2014/main" id="{78E24F01-6DB0-6E90-95B9-34E658250897}"/>
                </a:ext>
              </a:extLst>
            </p:cNvPr>
            <p:cNvSpPr>
              <a:spLocks/>
            </p:cNvSpPr>
            <p:nvPr/>
          </p:nvSpPr>
          <p:spPr bwMode="auto">
            <a:xfrm>
              <a:off x="5961423" y="3106676"/>
              <a:ext cx="94832" cy="94832"/>
            </a:xfrm>
            <a:custGeom>
              <a:avLst/>
              <a:gdLst>
                <a:gd name="T0" fmla="*/ 272 w 272"/>
                <a:gd name="T1" fmla="*/ 136 h 272"/>
                <a:gd name="T2" fmla="*/ 271 w 272"/>
                <a:gd name="T3" fmla="*/ 163 h 272"/>
                <a:gd name="T4" fmla="*/ 250 w 272"/>
                <a:gd name="T5" fmla="*/ 212 h 272"/>
                <a:gd name="T6" fmla="*/ 212 w 272"/>
                <a:gd name="T7" fmla="*/ 248 h 272"/>
                <a:gd name="T8" fmla="*/ 163 w 272"/>
                <a:gd name="T9" fmla="*/ 269 h 272"/>
                <a:gd name="T10" fmla="*/ 136 w 272"/>
                <a:gd name="T11" fmla="*/ 272 h 272"/>
                <a:gd name="T12" fmla="*/ 109 w 272"/>
                <a:gd name="T13" fmla="*/ 269 h 272"/>
                <a:gd name="T14" fmla="*/ 59 w 272"/>
                <a:gd name="T15" fmla="*/ 248 h 272"/>
                <a:gd name="T16" fmla="*/ 23 w 272"/>
                <a:gd name="T17" fmla="*/ 212 h 272"/>
                <a:gd name="T18" fmla="*/ 2 w 272"/>
                <a:gd name="T19" fmla="*/ 163 h 272"/>
                <a:gd name="T20" fmla="*/ 0 w 272"/>
                <a:gd name="T21" fmla="*/ 136 h 272"/>
                <a:gd name="T22" fmla="*/ 2 w 272"/>
                <a:gd name="T23" fmla="*/ 107 h 272"/>
                <a:gd name="T24" fmla="*/ 23 w 272"/>
                <a:gd name="T25" fmla="*/ 59 h 272"/>
                <a:gd name="T26" fmla="*/ 59 w 272"/>
                <a:gd name="T27" fmla="*/ 22 h 272"/>
                <a:gd name="T28" fmla="*/ 109 w 272"/>
                <a:gd name="T29" fmla="*/ 1 h 272"/>
                <a:gd name="T30" fmla="*/ 136 w 272"/>
                <a:gd name="T31" fmla="*/ 0 h 272"/>
                <a:gd name="T32" fmla="*/ 163 w 272"/>
                <a:gd name="T33" fmla="*/ 1 h 272"/>
                <a:gd name="T34" fmla="*/ 212 w 272"/>
                <a:gd name="T35" fmla="*/ 22 h 272"/>
                <a:gd name="T36" fmla="*/ 250 w 272"/>
                <a:gd name="T37" fmla="*/ 59 h 272"/>
                <a:gd name="T38" fmla="*/ 271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3"/>
                  </a:lnTo>
                  <a:lnTo>
                    <a:pt x="250" y="212"/>
                  </a:lnTo>
                  <a:lnTo>
                    <a:pt x="212" y="248"/>
                  </a:lnTo>
                  <a:lnTo>
                    <a:pt x="163" y="269"/>
                  </a:lnTo>
                  <a:lnTo>
                    <a:pt x="136" y="272"/>
                  </a:lnTo>
                  <a:lnTo>
                    <a:pt x="109" y="269"/>
                  </a:lnTo>
                  <a:lnTo>
                    <a:pt x="59" y="248"/>
                  </a:lnTo>
                  <a:lnTo>
                    <a:pt x="23" y="212"/>
                  </a:lnTo>
                  <a:lnTo>
                    <a:pt x="2" y="163"/>
                  </a:lnTo>
                  <a:lnTo>
                    <a:pt x="0" y="136"/>
                  </a:lnTo>
                  <a:lnTo>
                    <a:pt x="2" y="107"/>
                  </a:lnTo>
                  <a:lnTo>
                    <a:pt x="23" y="59"/>
                  </a:lnTo>
                  <a:lnTo>
                    <a:pt x="59" y="22"/>
                  </a:lnTo>
                  <a:lnTo>
                    <a:pt x="109" y="1"/>
                  </a:lnTo>
                  <a:lnTo>
                    <a:pt x="136" y="0"/>
                  </a:lnTo>
                  <a:lnTo>
                    <a:pt x="163" y="1"/>
                  </a:lnTo>
                  <a:lnTo>
                    <a:pt x="212" y="22"/>
                  </a:lnTo>
                  <a:lnTo>
                    <a:pt x="250" y="59"/>
                  </a:lnTo>
                  <a:lnTo>
                    <a:pt x="271" y="107"/>
                  </a:lnTo>
                  <a:lnTo>
                    <a:pt x="272"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154">
              <a:extLst>
                <a:ext uri="{FF2B5EF4-FFF2-40B4-BE49-F238E27FC236}">
                  <a16:creationId xmlns:a16="http://schemas.microsoft.com/office/drawing/2014/main" id="{5EDF25BA-A2E9-CBFF-913D-5DD7FE054D32}"/>
                </a:ext>
              </a:extLst>
            </p:cNvPr>
            <p:cNvSpPr>
              <a:spLocks/>
            </p:cNvSpPr>
            <p:nvPr/>
          </p:nvSpPr>
          <p:spPr bwMode="auto">
            <a:xfrm>
              <a:off x="5071678" y="1790188"/>
              <a:ext cx="94832" cy="94832"/>
            </a:xfrm>
            <a:custGeom>
              <a:avLst/>
              <a:gdLst>
                <a:gd name="T0" fmla="*/ 273 w 273"/>
                <a:gd name="T1" fmla="*/ 137 h 273"/>
                <a:gd name="T2" fmla="*/ 271 w 273"/>
                <a:gd name="T3" fmla="*/ 165 h 273"/>
                <a:gd name="T4" fmla="*/ 251 w 273"/>
                <a:gd name="T5" fmla="*/ 213 h 273"/>
                <a:gd name="T6" fmla="*/ 213 w 273"/>
                <a:gd name="T7" fmla="*/ 251 h 273"/>
                <a:gd name="T8" fmla="*/ 165 w 273"/>
                <a:gd name="T9" fmla="*/ 271 h 273"/>
                <a:gd name="T10" fmla="*/ 136 w 273"/>
                <a:gd name="T11" fmla="*/ 273 h 273"/>
                <a:gd name="T12" fmla="*/ 109 w 273"/>
                <a:gd name="T13" fmla="*/ 271 h 273"/>
                <a:gd name="T14" fmla="*/ 60 w 273"/>
                <a:gd name="T15" fmla="*/ 251 h 273"/>
                <a:gd name="T16" fmla="*/ 24 w 273"/>
                <a:gd name="T17" fmla="*/ 213 h 273"/>
                <a:gd name="T18" fmla="*/ 3 w 273"/>
                <a:gd name="T19" fmla="*/ 165 h 273"/>
                <a:gd name="T20" fmla="*/ 0 w 273"/>
                <a:gd name="T21" fmla="*/ 137 h 273"/>
                <a:gd name="T22" fmla="*/ 3 w 273"/>
                <a:gd name="T23" fmla="*/ 109 h 273"/>
                <a:gd name="T24" fmla="*/ 24 w 273"/>
                <a:gd name="T25" fmla="*/ 60 h 273"/>
                <a:gd name="T26" fmla="*/ 60 w 273"/>
                <a:gd name="T27" fmla="*/ 24 h 273"/>
                <a:gd name="T28" fmla="*/ 109 w 273"/>
                <a:gd name="T29" fmla="*/ 3 h 273"/>
                <a:gd name="T30" fmla="*/ 136 w 273"/>
                <a:gd name="T31" fmla="*/ 0 h 273"/>
                <a:gd name="T32" fmla="*/ 165 w 273"/>
                <a:gd name="T33" fmla="*/ 3 h 273"/>
                <a:gd name="T34" fmla="*/ 213 w 273"/>
                <a:gd name="T35" fmla="*/ 24 h 273"/>
                <a:gd name="T36" fmla="*/ 251 w 273"/>
                <a:gd name="T37" fmla="*/ 60 h 273"/>
                <a:gd name="T38" fmla="*/ 271 w 273"/>
                <a:gd name="T39" fmla="*/ 109 h 273"/>
                <a:gd name="T40" fmla="*/ 273 w 273"/>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3">
                  <a:moveTo>
                    <a:pt x="273" y="137"/>
                  </a:moveTo>
                  <a:lnTo>
                    <a:pt x="271" y="165"/>
                  </a:lnTo>
                  <a:lnTo>
                    <a:pt x="251" y="213"/>
                  </a:lnTo>
                  <a:lnTo>
                    <a:pt x="213" y="251"/>
                  </a:lnTo>
                  <a:lnTo>
                    <a:pt x="165" y="271"/>
                  </a:lnTo>
                  <a:lnTo>
                    <a:pt x="136" y="273"/>
                  </a:lnTo>
                  <a:lnTo>
                    <a:pt x="109" y="271"/>
                  </a:lnTo>
                  <a:lnTo>
                    <a:pt x="60" y="251"/>
                  </a:lnTo>
                  <a:lnTo>
                    <a:pt x="24" y="213"/>
                  </a:lnTo>
                  <a:lnTo>
                    <a:pt x="3" y="165"/>
                  </a:lnTo>
                  <a:lnTo>
                    <a:pt x="0" y="137"/>
                  </a:lnTo>
                  <a:lnTo>
                    <a:pt x="3" y="109"/>
                  </a:lnTo>
                  <a:lnTo>
                    <a:pt x="24" y="60"/>
                  </a:lnTo>
                  <a:lnTo>
                    <a:pt x="60" y="24"/>
                  </a:lnTo>
                  <a:lnTo>
                    <a:pt x="109" y="3"/>
                  </a:lnTo>
                  <a:lnTo>
                    <a:pt x="136" y="0"/>
                  </a:lnTo>
                  <a:lnTo>
                    <a:pt x="165" y="3"/>
                  </a:lnTo>
                  <a:lnTo>
                    <a:pt x="213" y="24"/>
                  </a:lnTo>
                  <a:lnTo>
                    <a:pt x="251" y="60"/>
                  </a:lnTo>
                  <a:lnTo>
                    <a:pt x="271" y="109"/>
                  </a:lnTo>
                  <a:lnTo>
                    <a:pt x="273" y="137"/>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155">
              <a:extLst>
                <a:ext uri="{FF2B5EF4-FFF2-40B4-BE49-F238E27FC236}">
                  <a16:creationId xmlns:a16="http://schemas.microsoft.com/office/drawing/2014/main" id="{95F109AD-CE12-9648-81B5-23E15D83BBD0}"/>
                </a:ext>
              </a:extLst>
            </p:cNvPr>
            <p:cNvSpPr>
              <a:spLocks/>
            </p:cNvSpPr>
            <p:nvPr/>
          </p:nvSpPr>
          <p:spPr bwMode="auto">
            <a:xfrm>
              <a:off x="6052070" y="1526611"/>
              <a:ext cx="94832" cy="96227"/>
            </a:xfrm>
            <a:custGeom>
              <a:avLst/>
              <a:gdLst>
                <a:gd name="T0" fmla="*/ 272 w 272"/>
                <a:gd name="T1" fmla="*/ 136 h 272"/>
                <a:gd name="T2" fmla="*/ 271 w 272"/>
                <a:gd name="T3" fmla="*/ 163 h 272"/>
                <a:gd name="T4" fmla="*/ 250 w 272"/>
                <a:gd name="T5" fmla="*/ 212 h 272"/>
                <a:gd name="T6" fmla="*/ 213 w 272"/>
                <a:gd name="T7" fmla="*/ 249 h 272"/>
                <a:gd name="T8" fmla="*/ 165 w 272"/>
                <a:gd name="T9" fmla="*/ 269 h 272"/>
                <a:gd name="T10" fmla="*/ 136 w 272"/>
                <a:gd name="T11" fmla="*/ 272 h 272"/>
                <a:gd name="T12" fmla="*/ 109 w 272"/>
                <a:gd name="T13" fmla="*/ 269 h 272"/>
                <a:gd name="T14" fmla="*/ 60 w 272"/>
                <a:gd name="T15" fmla="*/ 249 h 272"/>
                <a:gd name="T16" fmla="*/ 23 w 272"/>
                <a:gd name="T17" fmla="*/ 212 h 272"/>
                <a:gd name="T18" fmla="*/ 3 w 272"/>
                <a:gd name="T19" fmla="*/ 163 h 272"/>
                <a:gd name="T20" fmla="*/ 0 w 272"/>
                <a:gd name="T21" fmla="*/ 136 h 272"/>
                <a:gd name="T22" fmla="*/ 3 w 272"/>
                <a:gd name="T23" fmla="*/ 107 h 272"/>
                <a:gd name="T24" fmla="*/ 23 w 272"/>
                <a:gd name="T25" fmla="*/ 59 h 272"/>
                <a:gd name="T26" fmla="*/ 60 w 272"/>
                <a:gd name="T27" fmla="*/ 22 h 272"/>
                <a:gd name="T28" fmla="*/ 109 w 272"/>
                <a:gd name="T29" fmla="*/ 1 h 272"/>
                <a:gd name="T30" fmla="*/ 136 w 272"/>
                <a:gd name="T31" fmla="*/ 0 h 272"/>
                <a:gd name="T32" fmla="*/ 165 w 272"/>
                <a:gd name="T33" fmla="*/ 1 h 272"/>
                <a:gd name="T34" fmla="*/ 213 w 272"/>
                <a:gd name="T35" fmla="*/ 22 h 272"/>
                <a:gd name="T36" fmla="*/ 250 w 272"/>
                <a:gd name="T37" fmla="*/ 59 h 272"/>
                <a:gd name="T38" fmla="*/ 271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3"/>
                  </a:lnTo>
                  <a:lnTo>
                    <a:pt x="250" y="212"/>
                  </a:lnTo>
                  <a:lnTo>
                    <a:pt x="213" y="249"/>
                  </a:lnTo>
                  <a:lnTo>
                    <a:pt x="165" y="269"/>
                  </a:lnTo>
                  <a:lnTo>
                    <a:pt x="136" y="272"/>
                  </a:lnTo>
                  <a:lnTo>
                    <a:pt x="109" y="269"/>
                  </a:lnTo>
                  <a:lnTo>
                    <a:pt x="60" y="249"/>
                  </a:lnTo>
                  <a:lnTo>
                    <a:pt x="23" y="212"/>
                  </a:lnTo>
                  <a:lnTo>
                    <a:pt x="3" y="163"/>
                  </a:lnTo>
                  <a:lnTo>
                    <a:pt x="0" y="136"/>
                  </a:lnTo>
                  <a:lnTo>
                    <a:pt x="3" y="107"/>
                  </a:lnTo>
                  <a:lnTo>
                    <a:pt x="23" y="59"/>
                  </a:lnTo>
                  <a:lnTo>
                    <a:pt x="60" y="22"/>
                  </a:lnTo>
                  <a:lnTo>
                    <a:pt x="109" y="1"/>
                  </a:lnTo>
                  <a:lnTo>
                    <a:pt x="136" y="0"/>
                  </a:lnTo>
                  <a:lnTo>
                    <a:pt x="165" y="1"/>
                  </a:lnTo>
                  <a:lnTo>
                    <a:pt x="213" y="22"/>
                  </a:lnTo>
                  <a:lnTo>
                    <a:pt x="250" y="59"/>
                  </a:lnTo>
                  <a:lnTo>
                    <a:pt x="271" y="107"/>
                  </a:lnTo>
                  <a:lnTo>
                    <a:pt x="272"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156">
              <a:extLst>
                <a:ext uri="{FF2B5EF4-FFF2-40B4-BE49-F238E27FC236}">
                  <a16:creationId xmlns:a16="http://schemas.microsoft.com/office/drawing/2014/main" id="{9304049E-E9C8-61B8-49B7-73D5158DC382}"/>
                </a:ext>
              </a:extLst>
            </p:cNvPr>
            <p:cNvSpPr>
              <a:spLocks/>
            </p:cNvSpPr>
            <p:nvPr/>
          </p:nvSpPr>
          <p:spPr bwMode="auto">
            <a:xfrm>
              <a:off x="5647641" y="2611598"/>
              <a:ext cx="94832" cy="94832"/>
            </a:xfrm>
            <a:custGeom>
              <a:avLst/>
              <a:gdLst>
                <a:gd name="T0" fmla="*/ 272 w 272"/>
                <a:gd name="T1" fmla="*/ 136 h 270"/>
                <a:gd name="T2" fmla="*/ 270 w 272"/>
                <a:gd name="T3" fmla="*/ 163 h 270"/>
                <a:gd name="T4" fmla="*/ 250 w 272"/>
                <a:gd name="T5" fmla="*/ 212 h 270"/>
                <a:gd name="T6" fmla="*/ 212 w 272"/>
                <a:gd name="T7" fmla="*/ 248 h 270"/>
                <a:gd name="T8" fmla="*/ 164 w 272"/>
                <a:gd name="T9" fmla="*/ 269 h 270"/>
                <a:gd name="T10" fmla="*/ 136 w 272"/>
                <a:gd name="T11" fmla="*/ 270 h 270"/>
                <a:gd name="T12" fmla="*/ 108 w 272"/>
                <a:gd name="T13" fmla="*/ 269 h 270"/>
                <a:gd name="T14" fmla="*/ 59 w 272"/>
                <a:gd name="T15" fmla="*/ 248 h 270"/>
                <a:gd name="T16" fmla="*/ 23 w 272"/>
                <a:gd name="T17" fmla="*/ 212 h 270"/>
                <a:gd name="T18" fmla="*/ 2 w 272"/>
                <a:gd name="T19" fmla="*/ 163 h 270"/>
                <a:gd name="T20" fmla="*/ 0 w 272"/>
                <a:gd name="T21" fmla="*/ 136 h 270"/>
                <a:gd name="T22" fmla="*/ 2 w 272"/>
                <a:gd name="T23" fmla="*/ 107 h 270"/>
                <a:gd name="T24" fmla="*/ 23 w 272"/>
                <a:gd name="T25" fmla="*/ 58 h 270"/>
                <a:gd name="T26" fmla="*/ 59 w 272"/>
                <a:gd name="T27" fmla="*/ 22 h 270"/>
                <a:gd name="T28" fmla="*/ 108 w 272"/>
                <a:gd name="T29" fmla="*/ 1 h 270"/>
                <a:gd name="T30" fmla="*/ 136 w 272"/>
                <a:gd name="T31" fmla="*/ 0 h 270"/>
                <a:gd name="T32" fmla="*/ 164 w 272"/>
                <a:gd name="T33" fmla="*/ 1 h 270"/>
                <a:gd name="T34" fmla="*/ 212 w 272"/>
                <a:gd name="T35" fmla="*/ 22 h 270"/>
                <a:gd name="T36" fmla="*/ 250 w 272"/>
                <a:gd name="T37" fmla="*/ 58 h 270"/>
                <a:gd name="T38" fmla="*/ 270 w 272"/>
                <a:gd name="T39" fmla="*/ 107 h 270"/>
                <a:gd name="T40" fmla="*/ 272 w 272"/>
                <a:gd name="T41" fmla="*/ 13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0">
                  <a:moveTo>
                    <a:pt x="272" y="136"/>
                  </a:moveTo>
                  <a:lnTo>
                    <a:pt x="270" y="163"/>
                  </a:lnTo>
                  <a:lnTo>
                    <a:pt x="250" y="212"/>
                  </a:lnTo>
                  <a:lnTo>
                    <a:pt x="212" y="248"/>
                  </a:lnTo>
                  <a:lnTo>
                    <a:pt x="164" y="269"/>
                  </a:lnTo>
                  <a:lnTo>
                    <a:pt x="136" y="270"/>
                  </a:lnTo>
                  <a:lnTo>
                    <a:pt x="108" y="269"/>
                  </a:lnTo>
                  <a:lnTo>
                    <a:pt x="59" y="248"/>
                  </a:lnTo>
                  <a:lnTo>
                    <a:pt x="23" y="212"/>
                  </a:lnTo>
                  <a:lnTo>
                    <a:pt x="2" y="163"/>
                  </a:lnTo>
                  <a:lnTo>
                    <a:pt x="0" y="136"/>
                  </a:lnTo>
                  <a:lnTo>
                    <a:pt x="2" y="107"/>
                  </a:lnTo>
                  <a:lnTo>
                    <a:pt x="23" y="58"/>
                  </a:lnTo>
                  <a:lnTo>
                    <a:pt x="59" y="22"/>
                  </a:lnTo>
                  <a:lnTo>
                    <a:pt x="108" y="1"/>
                  </a:lnTo>
                  <a:lnTo>
                    <a:pt x="136" y="0"/>
                  </a:lnTo>
                  <a:lnTo>
                    <a:pt x="164" y="1"/>
                  </a:lnTo>
                  <a:lnTo>
                    <a:pt x="212" y="22"/>
                  </a:lnTo>
                  <a:lnTo>
                    <a:pt x="250" y="58"/>
                  </a:lnTo>
                  <a:lnTo>
                    <a:pt x="270" y="107"/>
                  </a:lnTo>
                  <a:lnTo>
                    <a:pt x="272"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157">
              <a:extLst>
                <a:ext uri="{FF2B5EF4-FFF2-40B4-BE49-F238E27FC236}">
                  <a16:creationId xmlns:a16="http://schemas.microsoft.com/office/drawing/2014/main" id="{7F23F32A-121F-7393-B5D7-81EC165097FC}"/>
                </a:ext>
              </a:extLst>
            </p:cNvPr>
            <p:cNvSpPr>
              <a:spLocks/>
            </p:cNvSpPr>
            <p:nvPr/>
          </p:nvSpPr>
          <p:spPr bwMode="auto">
            <a:xfrm>
              <a:off x="6100881" y="2027268"/>
              <a:ext cx="94832" cy="94832"/>
            </a:xfrm>
            <a:custGeom>
              <a:avLst/>
              <a:gdLst>
                <a:gd name="T0" fmla="*/ 272 w 272"/>
                <a:gd name="T1" fmla="*/ 136 h 272"/>
                <a:gd name="T2" fmla="*/ 270 w 272"/>
                <a:gd name="T3" fmla="*/ 163 h 272"/>
                <a:gd name="T4" fmla="*/ 250 w 272"/>
                <a:gd name="T5" fmla="*/ 213 h 272"/>
                <a:gd name="T6" fmla="*/ 212 w 272"/>
                <a:gd name="T7" fmla="*/ 249 h 272"/>
                <a:gd name="T8" fmla="*/ 163 w 272"/>
                <a:gd name="T9" fmla="*/ 270 h 272"/>
                <a:gd name="T10" fmla="*/ 136 w 272"/>
                <a:gd name="T11" fmla="*/ 272 h 272"/>
                <a:gd name="T12" fmla="*/ 108 w 272"/>
                <a:gd name="T13" fmla="*/ 270 h 272"/>
                <a:gd name="T14" fmla="*/ 59 w 272"/>
                <a:gd name="T15" fmla="*/ 249 h 272"/>
                <a:gd name="T16" fmla="*/ 23 w 272"/>
                <a:gd name="T17" fmla="*/ 213 h 272"/>
                <a:gd name="T18" fmla="*/ 2 w 272"/>
                <a:gd name="T19" fmla="*/ 163 h 272"/>
                <a:gd name="T20" fmla="*/ 0 w 272"/>
                <a:gd name="T21" fmla="*/ 136 h 272"/>
                <a:gd name="T22" fmla="*/ 2 w 272"/>
                <a:gd name="T23" fmla="*/ 108 h 272"/>
                <a:gd name="T24" fmla="*/ 23 w 272"/>
                <a:gd name="T25" fmla="*/ 60 h 272"/>
                <a:gd name="T26" fmla="*/ 59 w 272"/>
                <a:gd name="T27" fmla="*/ 22 h 272"/>
                <a:gd name="T28" fmla="*/ 108 w 272"/>
                <a:gd name="T29" fmla="*/ 1 h 272"/>
                <a:gd name="T30" fmla="*/ 136 w 272"/>
                <a:gd name="T31" fmla="*/ 0 h 272"/>
                <a:gd name="T32" fmla="*/ 163 w 272"/>
                <a:gd name="T33" fmla="*/ 1 h 272"/>
                <a:gd name="T34" fmla="*/ 212 w 272"/>
                <a:gd name="T35" fmla="*/ 22 h 272"/>
                <a:gd name="T36" fmla="*/ 250 w 272"/>
                <a:gd name="T37" fmla="*/ 60 h 272"/>
                <a:gd name="T38" fmla="*/ 270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50" y="213"/>
                  </a:lnTo>
                  <a:lnTo>
                    <a:pt x="212" y="249"/>
                  </a:lnTo>
                  <a:lnTo>
                    <a:pt x="163" y="270"/>
                  </a:lnTo>
                  <a:lnTo>
                    <a:pt x="136" y="272"/>
                  </a:lnTo>
                  <a:lnTo>
                    <a:pt x="108" y="270"/>
                  </a:lnTo>
                  <a:lnTo>
                    <a:pt x="59" y="249"/>
                  </a:lnTo>
                  <a:lnTo>
                    <a:pt x="23" y="213"/>
                  </a:lnTo>
                  <a:lnTo>
                    <a:pt x="2" y="163"/>
                  </a:lnTo>
                  <a:lnTo>
                    <a:pt x="0" y="136"/>
                  </a:lnTo>
                  <a:lnTo>
                    <a:pt x="2" y="108"/>
                  </a:lnTo>
                  <a:lnTo>
                    <a:pt x="23" y="60"/>
                  </a:lnTo>
                  <a:lnTo>
                    <a:pt x="59" y="22"/>
                  </a:lnTo>
                  <a:lnTo>
                    <a:pt x="108" y="1"/>
                  </a:lnTo>
                  <a:lnTo>
                    <a:pt x="136" y="0"/>
                  </a:lnTo>
                  <a:lnTo>
                    <a:pt x="163" y="1"/>
                  </a:lnTo>
                  <a:lnTo>
                    <a:pt x="212" y="22"/>
                  </a:lnTo>
                  <a:lnTo>
                    <a:pt x="250" y="60"/>
                  </a:lnTo>
                  <a:lnTo>
                    <a:pt x="270" y="108"/>
                  </a:lnTo>
                  <a:lnTo>
                    <a:pt x="272"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158">
              <a:extLst>
                <a:ext uri="{FF2B5EF4-FFF2-40B4-BE49-F238E27FC236}">
                  <a16:creationId xmlns:a16="http://schemas.microsoft.com/office/drawing/2014/main" id="{F043EEE8-A0E8-250B-3ADA-FFA7FD4C611C}"/>
                </a:ext>
              </a:extLst>
            </p:cNvPr>
            <p:cNvSpPr>
              <a:spLocks/>
            </p:cNvSpPr>
            <p:nvPr/>
          </p:nvSpPr>
          <p:spPr bwMode="auto">
            <a:xfrm>
              <a:off x="5007527" y="2698062"/>
              <a:ext cx="65546" cy="66940"/>
            </a:xfrm>
            <a:custGeom>
              <a:avLst/>
              <a:gdLst>
                <a:gd name="T0" fmla="*/ 188 w 188"/>
                <a:gd name="T1" fmla="*/ 95 h 190"/>
                <a:gd name="T2" fmla="*/ 186 w 188"/>
                <a:gd name="T3" fmla="*/ 114 h 190"/>
                <a:gd name="T4" fmla="*/ 172 w 188"/>
                <a:gd name="T5" fmla="*/ 148 h 190"/>
                <a:gd name="T6" fmla="*/ 147 w 188"/>
                <a:gd name="T7" fmla="*/ 174 h 190"/>
                <a:gd name="T8" fmla="*/ 112 w 188"/>
                <a:gd name="T9" fmla="*/ 188 h 190"/>
                <a:gd name="T10" fmla="*/ 94 w 188"/>
                <a:gd name="T11" fmla="*/ 190 h 190"/>
                <a:gd name="T12" fmla="*/ 75 w 188"/>
                <a:gd name="T13" fmla="*/ 188 h 190"/>
                <a:gd name="T14" fmla="*/ 41 w 188"/>
                <a:gd name="T15" fmla="*/ 174 h 190"/>
                <a:gd name="T16" fmla="*/ 15 w 188"/>
                <a:gd name="T17" fmla="*/ 148 h 190"/>
                <a:gd name="T18" fmla="*/ 1 w 188"/>
                <a:gd name="T19" fmla="*/ 114 h 190"/>
                <a:gd name="T20" fmla="*/ 0 w 188"/>
                <a:gd name="T21" fmla="*/ 95 h 190"/>
                <a:gd name="T22" fmla="*/ 1 w 188"/>
                <a:gd name="T23" fmla="*/ 76 h 190"/>
                <a:gd name="T24" fmla="*/ 15 w 188"/>
                <a:gd name="T25" fmla="*/ 42 h 190"/>
                <a:gd name="T26" fmla="*/ 41 w 188"/>
                <a:gd name="T27" fmla="*/ 16 h 190"/>
                <a:gd name="T28" fmla="*/ 75 w 188"/>
                <a:gd name="T29" fmla="*/ 2 h 190"/>
                <a:gd name="T30" fmla="*/ 94 w 188"/>
                <a:gd name="T31" fmla="*/ 0 h 190"/>
                <a:gd name="T32" fmla="*/ 112 w 188"/>
                <a:gd name="T33" fmla="*/ 2 h 190"/>
                <a:gd name="T34" fmla="*/ 147 w 188"/>
                <a:gd name="T35" fmla="*/ 16 h 190"/>
                <a:gd name="T36" fmla="*/ 172 w 188"/>
                <a:gd name="T37" fmla="*/ 42 h 190"/>
                <a:gd name="T38" fmla="*/ 186 w 188"/>
                <a:gd name="T39" fmla="*/ 76 h 190"/>
                <a:gd name="T40" fmla="*/ 188 w 188"/>
                <a:gd name="T41" fmla="*/ 9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90">
                  <a:moveTo>
                    <a:pt x="188" y="95"/>
                  </a:moveTo>
                  <a:lnTo>
                    <a:pt x="186" y="114"/>
                  </a:lnTo>
                  <a:lnTo>
                    <a:pt x="172" y="148"/>
                  </a:lnTo>
                  <a:lnTo>
                    <a:pt x="147" y="174"/>
                  </a:lnTo>
                  <a:lnTo>
                    <a:pt x="112" y="188"/>
                  </a:lnTo>
                  <a:lnTo>
                    <a:pt x="94" y="190"/>
                  </a:lnTo>
                  <a:lnTo>
                    <a:pt x="75" y="188"/>
                  </a:lnTo>
                  <a:lnTo>
                    <a:pt x="41" y="174"/>
                  </a:lnTo>
                  <a:lnTo>
                    <a:pt x="15" y="148"/>
                  </a:lnTo>
                  <a:lnTo>
                    <a:pt x="1" y="114"/>
                  </a:lnTo>
                  <a:lnTo>
                    <a:pt x="0" y="95"/>
                  </a:lnTo>
                  <a:lnTo>
                    <a:pt x="1" y="76"/>
                  </a:lnTo>
                  <a:lnTo>
                    <a:pt x="15" y="42"/>
                  </a:lnTo>
                  <a:lnTo>
                    <a:pt x="41" y="16"/>
                  </a:lnTo>
                  <a:lnTo>
                    <a:pt x="75" y="2"/>
                  </a:lnTo>
                  <a:lnTo>
                    <a:pt x="94" y="0"/>
                  </a:lnTo>
                  <a:lnTo>
                    <a:pt x="112" y="2"/>
                  </a:lnTo>
                  <a:lnTo>
                    <a:pt x="147" y="16"/>
                  </a:lnTo>
                  <a:lnTo>
                    <a:pt x="172" y="42"/>
                  </a:lnTo>
                  <a:lnTo>
                    <a:pt x="186" y="76"/>
                  </a:lnTo>
                  <a:lnTo>
                    <a:pt x="188" y="95"/>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159">
              <a:extLst>
                <a:ext uri="{FF2B5EF4-FFF2-40B4-BE49-F238E27FC236}">
                  <a16:creationId xmlns:a16="http://schemas.microsoft.com/office/drawing/2014/main" id="{7866E50D-9376-3312-74B7-C0AB5002C70C}"/>
                </a:ext>
              </a:extLst>
            </p:cNvPr>
            <p:cNvSpPr>
              <a:spLocks/>
            </p:cNvSpPr>
            <p:nvPr/>
          </p:nvSpPr>
          <p:spPr bwMode="auto">
            <a:xfrm>
              <a:off x="5163720" y="2303395"/>
              <a:ext cx="65546" cy="65546"/>
            </a:xfrm>
            <a:custGeom>
              <a:avLst/>
              <a:gdLst>
                <a:gd name="T0" fmla="*/ 188 w 188"/>
                <a:gd name="T1" fmla="*/ 95 h 188"/>
                <a:gd name="T2" fmla="*/ 187 w 188"/>
                <a:gd name="T3" fmla="*/ 113 h 188"/>
                <a:gd name="T4" fmla="*/ 173 w 188"/>
                <a:gd name="T5" fmla="*/ 148 h 188"/>
                <a:gd name="T6" fmla="*/ 147 w 188"/>
                <a:gd name="T7" fmla="*/ 173 h 188"/>
                <a:gd name="T8" fmla="*/ 113 w 188"/>
                <a:gd name="T9" fmla="*/ 187 h 188"/>
                <a:gd name="T10" fmla="*/ 94 w 188"/>
                <a:gd name="T11" fmla="*/ 188 h 188"/>
                <a:gd name="T12" fmla="*/ 74 w 188"/>
                <a:gd name="T13" fmla="*/ 187 h 188"/>
                <a:gd name="T14" fmla="*/ 41 w 188"/>
                <a:gd name="T15" fmla="*/ 173 h 188"/>
                <a:gd name="T16" fmla="*/ 16 w 188"/>
                <a:gd name="T17" fmla="*/ 148 h 188"/>
                <a:gd name="T18" fmla="*/ 2 w 188"/>
                <a:gd name="T19" fmla="*/ 113 h 188"/>
                <a:gd name="T20" fmla="*/ 0 w 188"/>
                <a:gd name="T21" fmla="*/ 95 h 188"/>
                <a:gd name="T22" fmla="*/ 2 w 188"/>
                <a:gd name="T23" fmla="*/ 75 h 188"/>
                <a:gd name="T24" fmla="*/ 16 w 188"/>
                <a:gd name="T25" fmla="*/ 42 h 188"/>
                <a:gd name="T26" fmla="*/ 41 w 188"/>
                <a:gd name="T27" fmla="*/ 16 h 188"/>
                <a:gd name="T28" fmla="*/ 74 w 188"/>
                <a:gd name="T29" fmla="*/ 2 h 188"/>
                <a:gd name="T30" fmla="*/ 94 w 188"/>
                <a:gd name="T31" fmla="*/ 0 h 188"/>
                <a:gd name="T32" fmla="*/ 113 w 188"/>
                <a:gd name="T33" fmla="*/ 2 h 188"/>
                <a:gd name="T34" fmla="*/ 147 w 188"/>
                <a:gd name="T35" fmla="*/ 16 h 188"/>
                <a:gd name="T36" fmla="*/ 173 w 188"/>
                <a:gd name="T37" fmla="*/ 42 h 188"/>
                <a:gd name="T38" fmla="*/ 187 w 188"/>
                <a:gd name="T39" fmla="*/ 75 h 188"/>
                <a:gd name="T40" fmla="*/ 188 w 188"/>
                <a:gd name="T41" fmla="*/ 9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5"/>
                  </a:moveTo>
                  <a:lnTo>
                    <a:pt x="187" y="113"/>
                  </a:lnTo>
                  <a:lnTo>
                    <a:pt x="173" y="148"/>
                  </a:lnTo>
                  <a:lnTo>
                    <a:pt x="147" y="173"/>
                  </a:lnTo>
                  <a:lnTo>
                    <a:pt x="113" y="187"/>
                  </a:lnTo>
                  <a:lnTo>
                    <a:pt x="94" y="188"/>
                  </a:lnTo>
                  <a:lnTo>
                    <a:pt x="74" y="187"/>
                  </a:lnTo>
                  <a:lnTo>
                    <a:pt x="41" y="173"/>
                  </a:lnTo>
                  <a:lnTo>
                    <a:pt x="16" y="148"/>
                  </a:lnTo>
                  <a:lnTo>
                    <a:pt x="2" y="113"/>
                  </a:lnTo>
                  <a:lnTo>
                    <a:pt x="0" y="95"/>
                  </a:lnTo>
                  <a:lnTo>
                    <a:pt x="2" y="75"/>
                  </a:lnTo>
                  <a:lnTo>
                    <a:pt x="16" y="42"/>
                  </a:lnTo>
                  <a:lnTo>
                    <a:pt x="41" y="16"/>
                  </a:lnTo>
                  <a:lnTo>
                    <a:pt x="74" y="2"/>
                  </a:lnTo>
                  <a:lnTo>
                    <a:pt x="94" y="0"/>
                  </a:lnTo>
                  <a:lnTo>
                    <a:pt x="113" y="2"/>
                  </a:lnTo>
                  <a:lnTo>
                    <a:pt x="147" y="16"/>
                  </a:lnTo>
                  <a:lnTo>
                    <a:pt x="173" y="42"/>
                  </a:lnTo>
                  <a:lnTo>
                    <a:pt x="187" y="75"/>
                  </a:lnTo>
                  <a:lnTo>
                    <a:pt x="188" y="95"/>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160">
              <a:extLst>
                <a:ext uri="{FF2B5EF4-FFF2-40B4-BE49-F238E27FC236}">
                  <a16:creationId xmlns:a16="http://schemas.microsoft.com/office/drawing/2014/main" id="{2C10E904-1D76-326C-AC80-29F354C126AB}"/>
                </a:ext>
              </a:extLst>
            </p:cNvPr>
            <p:cNvSpPr>
              <a:spLocks/>
            </p:cNvSpPr>
            <p:nvPr/>
          </p:nvSpPr>
          <p:spPr bwMode="auto">
            <a:xfrm>
              <a:off x="6639191" y="1381574"/>
              <a:ext cx="94832" cy="94832"/>
            </a:xfrm>
            <a:custGeom>
              <a:avLst/>
              <a:gdLst>
                <a:gd name="T0" fmla="*/ 271 w 271"/>
                <a:gd name="T1" fmla="*/ 137 h 273"/>
                <a:gd name="T2" fmla="*/ 270 w 271"/>
                <a:gd name="T3" fmla="*/ 164 h 273"/>
                <a:gd name="T4" fmla="*/ 249 w 271"/>
                <a:gd name="T5" fmla="*/ 213 h 273"/>
                <a:gd name="T6" fmla="*/ 213 w 271"/>
                <a:gd name="T7" fmla="*/ 249 h 273"/>
                <a:gd name="T8" fmla="*/ 164 w 271"/>
                <a:gd name="T9" fmla="*/ 270 h 273"/>
                <a:gd name="T10" fmla="*/ 136 w 271"/>
                <a:gd name="T11" fmla="*/ 273 h 273"/>
                <a:gd name="T12" fmla="*/ 108 w 271"/>
                <a:gd name="T13" fmla="*/ 270 h 273"/>
                <a:gd name="T14" fmla="*/ 59 w 271"/>
                <a:gd name="T15" fmla="*/ 249 h 273"/>
                <a:gd name="T16" fmla="*/ 22 w 271"/>
                <a:gd name="T17" fmla="*/ 213 h 273"/>
                <a:gd name="T18" fmla="*/ 2 w 271"/>
                <a:gd name="T19" fmla="*/ 164 h 273"/>
                <a:gd name="T20" fmla="*/ 0 w 271"/>
                <a:gd name="T21" fmla="*/ 137 h 273"/>
                <a:gd name="T22" fmla="*/ 2 w 271"/>
                <a:gd name="T23" fmla="*/ 108 h 273"/>
                <a:gd name="T24" fmla="*/ 22 w 271"/>
                <a:gd name="T25" fmla="*/ 60 h 273"/>
                <a:gd name="T26" fmla="*/ 59 w 271"/>
                <a:gd name="T27" fmla="*/ 23 h 273"/>
                <a:gd name="T28" fmla="*/ 108 w 271"/>
                <a:gd name="T29" fmla="*/ 2 h 273"/>
                <a:gd name="T30" fmla="*/ 136 w 271"/>
                <a:gd name="T31" fmla="*/ 0 h 273"/>
                <a:gd name="T32" fmla="*/ 164 w 271"/>
                <a:gd name="T33" fmla="*/ 2 h 273"/>
                <a:gd name="T34" fmla="*/ 213 w 271"/>
                <a:gd name="T35" fmla="*/ 23 h 273"/>
                <a:gd name="T36" fmla="*/ 249 w 271"/>
                <a:gd name="T37" fmla="*/ 60 h 273"/>
                <a:gd name="T38" fmla="*/ 270 w 271"/>
                <a:gd name="T39" fmla="*/ 108 h 273"/>
                <a:gd name="T40" fmla="*/ 271 w 271"/>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273">
                  <a:moveTo>
                    <a:pt x="271" y="137"/>
                  </a:moveTo>
                  <a:lnTo>
                    <a:pt x="270" y="164"/>
                  </a:lnTo>
                  <a:lnTo>
                    <a:pt x="249" y="213"/>
                  </a:lnTo>
                  <a:lnTo>
                    <a:pt x="213" y="249"/>
                  </a:lnTo>
                  <a:lnTo>
                    <a:pt x="164" y="270"/>
                  </a:lnTo>
                  <a:lnTo>
                    <a:pt x="136" y="273"/>
                  </a:lnTo>
                  <a:lnTo>
                    <a:pt x="108" y="270"/>
                  </a:lnTo>
                  <a:lnTo>
                    <a:pt x="59" y="249"/>
                  </a:lnTo>
                  <a:lnTo>
                    <a:pt x="22" y="213"/>
                  </a:lnTo>
                  <a:lnTo>
                    <a:pt x="2" y="164"/>
                  </a:lnTo>
                  <a:lnTo>
                    <a:pt x="0" y="137"/>
                  </a:lnTo>
                  <a:lnTo>
                    <a:pt x="2" y="108"/>
                  </a:lnTo>
                  <a:lnTo>
                    <a:pt x="22" y="60"/>
                  </a:lnTo>
                  <a:lnTo>
                    <a:pt x="59" y="23"/>
                  </a:lnTo>
                  <a:lnTo>
                    <a:pt x="108" y="2"/>
                  </a:lnTo>
                  <a:lnTo>
                    <a:pt x="136" y="0"/>
                  </a:lnTo>
                  <a:lnTo>
                    <a:pt x="164" y="2"/>
                  </a:lnTo>
                  <a:lnTo>
                    <a:pt x="213" y="23"/>
                  </a:lnTo>
                  <a:lnTo>
                    <a:pt x="249" y="60"/>
                  </a:lnTo>
                  <a:lnTo>
                    <a:pt x="270" y="108"/>
                  </a:lnTo>
                  <a:lnTo>
                    <a:pt x="271" y="137"/>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162">
              <a:extLst>
                <a:ext uri="{FF2B5EF4-FFF2-40B4-BE49-F238E27FC236}">
                  <a16:creationId xmlns:a16="http://schemas.microsoft.com/office/drawing/2014/main" id="{25AF9C38-95CC-714C-2AA0-58FF802B2356}"/>
                </a:ext>
              </a:extLst>
            </p:cNvPr>
            <p:cNvSpPr>
              <a:spLocks/>
            </p:cNvSpPr>
            <p:nvPr/>
          </p:nvSpPr>
          <p:spPr bwMode="auto">
            <a:xfrm>
              <a:off x="4562654" y="1900360"/>
              <a:ext cx="94832" cy="94832"/>
            </a:xfrm>
            <a:custGeom>
              <a:avLst/>
              <a:gdLst>
                <a:gd name="T0" fmla="*/ 272 w 272"/>
                <a:gd name="T1" fmla="*/ 137 h 273"/>
                <a:gd name="T2" fmla="*/ 271 w 272"/>
                <a:gd name="T3" fmla="*/ 165 h 273"/>
                <a:gd name="T4" fmla="*/ 250 w 272"/>
                <a:gd name="T5" fmla="*/ 213 h 273"/>
                <a:gd name="T6" fmla="*/ 213 w 272"/>
                <a:gd name="T7" fmla="*/ 251 h 273"/>
                <a:gd name="T8" fmla="*/ 165 w 272"/>
                <a:gd name="T9" fmla="*/ 271 h 273"/>
                <a:gd name="T10" fmla="*/ 136 w 272"/>
                <a:gd name="T11" fmla="*/ 273 h 273"/>
                <a:gd name="T12" fmla="*/ 109 w 272"/>
                <a:gd name="T13" fmla="*/ 271 h 273"/>
                <a:gd name="T14" fmla="*/ 60 w 272"/>
                <a:gd name="T15" fmla="*/ 251 h 273"/>
                <a:gd name="T16" fmla="*/ 24 w 272"/>
                <a:gd name="T17" fmla="*/ 213 h 273"/>
                <a:gd name="T18" fmla="*/ 3 w 272"/>
                <a:gd name="T19" fmla="*/ 165 h 273"/>
                <a:gd name="T20" fmla="*/ 0 w 272"/>
                <a:gd name="T21" fmla="*/ 137 h 273"/>
                <a:gd name="T22" fmla="*/ 3 w 272"/>
                <a:gd name="T23" fmla="*/ 109 h 273"/>
                <a:gd name="T24" fmla="*/ 24 w 272"/>
                <a:gd name="T25" fmla="*/ 60 h 273"/>
                <a:gd name="T26" fmla="*/ 60 w 272"/>
                <a:gd name="T27" fmla="*/ 24 h 273"/>
                <a:gd name="T28" fmla="*/ 109 w 272"/>
                <a:gd name="T29" fmla="*/ 3 h 273"/>
                <a:gd name="T30" fmla="*/ 136 w 272"/>
                <a:gd name="T31" fmla="*/ 0 h 273"/>
                <a:gd name="T32" fmla="*/ 165 w 272"/>
                <a:gd name="T33" fmla="*/ 3 h 273"/>
                <a:gd name="T34" fmla="*/ 213 w 272"/>
                <a:gd name="T35" fmla="*/ 24 h 273"/>
                <a:gd name="T36" fmla="*/ 250 w 272"/>
                <a:gd name="T37" fmla="*/ 60 h 273"/>
                <a:gd name="T38" fmla="*/ 271 w 272"/>
                <a:gd name="T39" fmla="*/ 109 h 273"/>
                <a:gd name="T40" fmla="*/ 272 w 272"/>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3">
                  <a:moveTo>
                    <a:pt x="272" y="137"/>
                  </a:moveTo>
                  <a:lnTo>
                    <a:pt x="271" y="165"/>
                  </a:lnTo>
                  <a:lnTo>
                    <a:pt x="250" y="213"/>
                  </a:lnTo>
                  <a:lnTo>
                    <a:pt x="213" y="251"/>
                  </a:lnTo>
                  <a:lnTo>
                    <a:pt x="165" y="271"/>
                  </a:lnTo>
                  <a:lnTo>
                    <a:pt x="136" y="273"/>
                  </a:lnTo>
                  <a:lnTo>
                    <a:pt x="109" y="271"/>
                  </a:lnTo>
                  <a:lnTo>
                    <a:pt x="60" y="251"/>
                  </a:lnTo>
                  <a:lnTo>
                    <a:pt x="24" y="213"/>
                  </a:lnTo>
                  <a:lnTo>
                    <a:pt x="3" y="165"/>
                  </a:lnTo>
                  <a:lnTo>
                    <a:pt x="0" y="137"/>
                  </a:lnTo>
                  <a:lnTo>
                    <a:pt x="3" y="109"/>
                  </a:lnTo>
                  <a:lnTo>
                    <a:pt x="24" y="60"/>
                  </a:lnTo>
                  <a:lnTo>
                    <a:pt x="60" y="24"/>
                  </a:lnTo>
                  <a:lnTo>
                    <a:pt x="109" y="3"/>
                  </a:lnTo>
                  <a:lnTo>
                    <a:pt x="136" y="0"/>
                  </a:lnTo>
                  <a:lnTo>
                    <a:pt x="165" y="3"/>
                  </a:lnTo>
                  <a:lnTo>
                    <a:pt x="213" y="24"/>
                  </a:lnTo>
                  <a:lnTo>
                    <a:pt x="250" y="60"/>
                  </a:lnTo>
                  <a:lnTo>
                    <a:pt x="271" y="109"/>
                  </a:lnTo>
                  <a:lnTo>
                    <a:pt x="272" y="137"/>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163">
              <a:extLst>
                <a:ext uri="{FF2B5EF4-FFF2-40B4-BE49-F238E27FC236}">
                  <a16:creationId xmlns:a16="http://schemas.microsoft.com/office/drawing/2014/main" id="{F36B0691-1D5B-2F17-85C7-D4BDD32DB89C}"/>
                </a:ext>
              </a:extLst>
            </p:cNvPr>
            <p:cNvSpPr>
              <a:spLocks/>
            </p:cNvSpPr>
            <p:nvPr/>
          </p:nvSpPr>
          <p:spPr bwMode="auto">
            <a:xfrm>
              <a:off x="5463556" y="2836127"/>
              <a:ext cx="94832" cy="94832"/>
            </a:xfrm>
            <a:custGeom>
              <a:avLst/>
              <a:gdLst>
                <a:gd name="T0" fmla="*/ 273 w 273"/>
                <a:gd name="T1" fmla="*/ 137 h 273"/>
                <a:gd name="T2" fmla="*/ 270 w 273"/>
                <a:gd name="T3" fmla="*/ 164 h 273"/>
                <a:gd name="T4" fmla="*/ 249 w 273"/>
                <a:gd name="T5" fmla="*/ 213 h 273"/>
                <a:gd name="T6" fmla="*/ 213 w 273"/>
                <a:gd name="T7" fmla="*/ 251 h 273"/>
                <a:gd name="T8" fmla="*/ 164 w 273"/>
                <a:gd name="T9" fmla="*/ 270 h 273"/>
                <a:gd name="T10" fmla="*/ 137 w 273"/>
                <a:gd name="T11" fmla="*/ 273 h 273"/>
                <a:gd name="T12" fmla="*/ 108 w 273"/>
                <a:gd name="T13" fmla="*/ 270 h 273"/>
                <a:gd name="T14" fmla="*/ 60 w 273"/>
                <a:gd name="T15" fmla="*/ 251 h 273"/>
                <a:gd name="T16" fmla="*/ 22 w 273"/>
                <a:gd name="T17" fmla="*/ 213 h 273"/>
                <a:gd name="T18" fmla="*/ 2 w 273"/>
                <a:gd name="T19" fmla="*/ 164 h 273"/>
                <a:gd name="T20" fmla="*/ 0 w 273"/>
                <a:gd name="T21" fmla="*/ 137 h 273"/>
                <a:gd name="T22" fmla="*/ 2 w 273"/>
                <a:gd name="T23" fmla="*/ 109 h 273"/>
                <a:gd name="T24" fmla="*/ 22 w 273"/>
                <a:gd name="T25" fmla="*/ 60 h 273"/>
                <a:gd name="T26" fmla="*/ 60 w 273"/>
                <a:gd name="T27" fmla="*/ 22 h 273"/>
                <a:gd name="T28" fmla="*/ 108 w 273"/>
                <a:gd name="T29" fmla="*/ 3 h 273"/>
                <a:gd name="T30" fmla="*/ 137 w 273"/>
                <a:gd name="T31" fmla="*/ 0 h 273"/>
                <a:gd name="T32" fmla="*/ 164 w 273"/>
                <a:gd name="T33" fmla="*/ 3 h 273"/>
                <a:gd name="T34" fmla="*/ 213 w 273"/>
                <a:gd name="T35" fmla="*/ 22 h 273"/>
                <a:gd name="T36" fmla="*/ 249 w 273"/>
                <a:gd name="T37" fmla="*/ 60 h 273"/>
                <a:gd name="T38" fmla="*/ 270 w 273"/>
                <a:gd name="T39" fmla="*/ 109 h 273"/>
                <a:gd name="T40" fmla="*/ 273 w 273"/>
                <a:gd name="T4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3">
                  <a:moveTo>
                    <a:pt x="273" y="137"/>
                  </a:moveTo>
                  <a:lnTo>
                    <a:pt x="270" y="164"/>
                  </a:lnTo>
                  <a:lnTo>
                    <a:pt x="249" y="213"/>
                  </a:lnTo>
                  <a:lnTo>
                    <a:pt x="213" y="251"/>
                  </a:lnTo>
                  <a:lnTo>
                    <a:pt x="164" y="270"/>
                  </a:lnTo>
                  <a:lnTo>
                    <a:pt x="137" y="273"/>
                  </a:lnTo>
                  <a:lnTo>
                    <a:pt x="108" y="270"/>
                  </a:lnTo>
                  <a:lnTo>
                    <a:pt x="60" y="251"/>
                  </a:lnTo>
                  <a:lnTo>
                    <a:pt x="22" y="213"/>
                  </a:lnTo>
                  <a:lnTo>
                    <a:pt x="2" y="164"/>
                  </a:lnTo>
                  <a:lnTo>
                    <a:pt x="0" y="137"/>
                  </a:lnTo>
                  <a:lnTo>
                    <a:pt x="2" y="109"/>
                  </a:lnTo>
                  <a:lnTo>
                    <a:pt x="22" y="60"/>
                  </a:lnTo>
                  <a:lnTo>
                    <a:pt x="60" y="22"/>
                  </a:lnTo>
                  <a:lnTo>
                    <a:pt x="108" y="3"/>
                  </a:lnTo>
                  <a:lnTo>
                    <a:pt x="137" y="0"/>
                  </a:lnTo>
                  <a:lnTo>
                    <a:pt x="164" y="3"/>
                  </a:lnTo>
                  <a:lnTo>
                    <a:pt x="213" y="22"/>
                  </a:lnTo>
                  <a:lnTo>
                    <a:pt x="249" y="60"/>
                  </a:lnTo>
                  <a:lnTo>
                    <a:pt x="270" y="109"/>
                  </a:lnTo>
                  <a:lnTo>
                    <a:pt x="273" y="137"/>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164">
              <a:extLst>
                <a:ext uri="{FF2B5EF4-FFF2-40B4-BE49-F238E27FC236}">
                  <a16:creationId xmlns:a16="http://schemas.microsoft.com/office/drawing/2014/main" id="{CBD73755-D708-3E45-4E47-1CF481FBBDA0}"/>
                </a:ext>
              </a:extLst>
            </p:cNvPr>
            <p:cNvSpPr>
              <a:spLocks/>
            </p:cNvSpPr>
            <p:nvPr/>
          </p:nvSpPr>
          <p:spPr bwMode="auto">
            <a:xfrm>
              <a:off x="4280948" y="2894699"/>
              <a:ext cx="94832" cy="94832"/>
            </a:xfrm>
            <a:custGeom>
              <a:avLst/>
              <a:gdLst>
                <a:gd name="T0" fmla="*/ 272 w 272"/>
                <a:gd name="T1" fmla="*/ 136 h 272"/>
                <a:gd name="T2" fmla="*/ 270 w 272"/>
                <a:gd name="T3" fmla="*/ 164 h 272"/>
                <a:gd name="T4" fmla="*/ 249 w 272"/>
                <a:gd name="T5" fmla="*/ 213 h 272"/>
                <a:gd name="T6" fmla="*/ 213 w 272"/>
                <a:gd name="T7" fmla="*/ 250 h 272"/>
                <a:gd name="T8" fmla="*/ 163 w 272"/>
                <a:gd name="T9" fmla="*/ 270 h 272"/>
                <a:gd name="T10" fmla="*/ 136 w 272"/>
                <a:gd name="T11" fmla="*/ 272 h 272"/>
                <a:gd name="T12" fmla="*/ 108 w 272"/>
                <a:gd name="T13" fmla="*/ 270 h 272"/>
                <a:gd name="T14" fmla="*/ 60 w 272"/>
                <a:gd name="T15" fmla="*/ 250 h 272"/>
                <a:gd name="T16" fmla="*/ 22 w 272"/>
                <a:gd name="T17" fmla="*/ 213 h 272"/>
                <a:gd name="T18" fmla="*/ 1 w 272"/>
                <a:gd name="T19" fmla="*/ 164 h 272"/>
                <a:gd name="T20" fmla="*/ 0 w 272"/>
                <a:gd name="T21" fmla="*/ 136 h 272"/>
                <a:gd name="T22" fmla="*/ 1 w 272"/>
                <a:gd name="T23" fmla="*/ 109 h 272"/>
                <a:gd name="T24" fmla="*/ 22 w 272"/>
                <a:gd name="T25" fmla="*/ 60 h 272"/>
                <a:gd name="T26" fmla="*/ 60 w 272"/>
                <a:gd name="T27" fmla="*/ 22 h 272"/>
                <a:gd name="T28" fmla="*/ 108 w 272"/>
                <a:gd name="T29" fmla="*/ 2 h 272"/>
                <a:gd name="T30" fmla="*/ 136 w 272"/>
                <a:gd name="T31" fmla="*/ 0 h 272"/>
                <a:gd name="T32" fmla="*/ 163 w 272"/>
                <a:gd name="T33" fmla="*/ 2 h 272"/>
                <a:gd name="T34" fmla="*/ 213 w 272"/>
                <a:gd name="T35" fmla="*/ 22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4"/>
                  </a:lnTo>
                  <a:lnTo>
                    <a:pt x="249" y="213"/>
                  </a:lnTo>
                  <a:lnTo>
                    <a:pt x="213" y="250"/>
                  </a:lnTo>
                  <a:lnTo>
                    <a:pt x="163" y="270"/>
                  </a:lnTo>
                  <a:lnTo>
                    <a:pt x="136" y="272"/>
                  </a:lnTo>
                  <a:lnTo>
                    <a:pt x="108" y="270"/>
                  </a:lnTo>
                  <a:lnTo>
                    <a:pt x="60" y="250"/>
                  </a:lnTo>
                  <a:lnTo>
                    <a:pt x="22" y="213"/>
                  </a:lnTo>
                  <a:lnTo>
                    <a:pt x="1" y="164"/>
                  </a:lnTo>
                  <a:lnTo>
                    <a:pt x="0" y="136"/>
                  </a:lnTo>
                  <a:lnTo>
                    <a:pt x="1" y="109"/>
                  </a:lnTo>
                  <a:lnTo>
                    <a:pt x="22" y="60"/>
                  </a:lnTo>
                  <a:lnTo>
                    <a:pt x="60" y="22"/>
                  </a:lnTo>
                  <a:lnTo>
                    <a:pt x="108" y="2"/>
                  </a:lnTo>
                  <a:lnTo>
                    <a:pt x="136" y="0"/>
                  </a:lnTo>
                  <a:lnTo>
                    <a:pt x="163" y="2"/>
                  </a:lnTo>
                  <a:lnTo>
                    <a:pt x="213" y="22"/>
                  </a:lnTo>
                  <a:lnTo>
                    <a:pt x="249" y="60"/>
                  </a:lnTo>
                  <a:lnTo>
                    <a:pt x="270" y="109"/>
                  </a:lnTo>
                  <a:lnTo>
                    <a:pt x="272"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165">
              <a:extLst>
                <a:ext uri="{FF2B5EF4-FFF2-40B4-BE49-F238E27FC236}">
                  <a16:creationId xmlns:a16="http://schemas.microsoft.com/office/drawing/2014/main" id="{822513EA-8BB8-FFB6-2739-B82A592D9A88}"/>
                </a:ext>
              </a:extLst>
            </p:cNvPr>
            <p:cNvSpPr>
              <a:spLocks/>
            </p:cNvSpPr>
            <p:nvPr/>
          </p:nvSpPr>
          <p:spPr bwMode="auto">
            <a:xfrm>
              <a:off x="4123360" y="3398144"/>
              <a:ext cx="94832" cy="94832"/>
            </a:xfrm>
            <a:custGeom>
              <a:avLst/>
              <a:gdLst>
                <a:gd name="T0" fmla="*/ 273 w 273"/>
                <a:gd name="T1" fmla="*/ 136 h 272"/>
                <a:gd name="T2" fmla="*/ 271 w 273"/>
                <a:gd name="T3" fmla="*/ 164 h 272"/>
                <a:gd name="T4" fmla="*/ 251 w 273"/>
                <a:gd name="T5" fmla="*/ 212 h 272"/>
                <a:gd name="T6" fmla="*/ 213 w 273"/>
                <a:gd name="T7" fmla="*/ 250 h 272"/>
                <a:gd name="T8" fmla="*/ 165 w 273"/>
                <a:gd name="T9" fmla="*/ 270 h 272"/>
                <a:gd name="T10" fmla="*/ 137 w 273"/>
                <a:gd name="T11" fmla="*/ 272 h 272"/>
                <a:gd name="T12" fmla="*/ 109 w 273"/>
                <a:gd name="T13" fmla="*/ 270 h 272"/>
                <a:gd name="T14" fmla="*/ 60 w 273"/>
                <a:gd name="T15" fmla="*/ 250 h 272"/>
                <a:gd name="T16" fmla="*/ 24 w 273"/>
                <a:gd name="T17" fmla="*/ 212 h 272"/>
                <a:gd name="T18" fmla="*/ 3 w 273"/>
                <a:gd name="T19" fmla="*/ 164 h 272"/>
                <a:gd name="T20" fmla="*/ 0 w 273"/>
                <a:gd name="T21" fmla="*/ 136 h 272"/>
                <a:gd name="T22" fmla="*/ 3 w 273"/>
                <a:gd name="T23" fmla="*/ 108 h 272"/>
                <a:gd name="T24" fmla="*/ 24 w 273"/>
                <a:gd name="T25" fmla="*/ 59 h 272"/>
                <a:gd name="T26" fmla="*/ 60 w 273"/>
                <a:gd name="T27" fmla="*/ 23 h 272"/>
                <a:gd name="T28" fmla="*/ 109 w 273"/>
                <a:gd name="T29" fmla="*/ 2 h 272"/>
                <a:gd name="T30" fmla="*/ 137 w 273"/>
                <a:gd name="T31" fmla="*/ 0 h 272"/>
                <a:gd name="T32" fmla="*/ 165 w 273"/>
                <a:gd name="T33" fmla="*/ 2 h 272"/>
                <a:gd name="T34" fmla="*/ 213 w 273"/>
                <a:gd name="T35" fmla="*/ 23 h 272"/>
                <a:gd name="T36" fmla="*/ 251 w 273"/>
                <a:gd name="T37" fmla="*/ 59 h 272"/>
                <a:gd name="T38" fmla="*/ 271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1" y="164"/>
                  </a:lnTo>
                  <a:lnTo>
                    <a:pt x="251" y="212"/>
                  </a:lnTo>
                  <a:lnTo>
                    <a:pt x="213" y="250"/>
                  </a:lnTo>
                  <a:lnTo>
                    <a:pt x="165" y="270"/>
                  </a:lnTo>
                  <a:lnTo>
                    <a:pt x="137" y="272"/>
                  </a:lnTo>
                  <a:lnTo>
                    <a:pt x="109" y="270"/>
                  </a:lnTo>
                  <a:lnTo>
                    <a:pt x="60" y="250"/>
                  </a:lnTo>
                  <a:lnTo>
                    <a:pt x="24" y="212"/>
                  </a:lnTo>
                  <a:lnTo>
                    <a:pt x="3" y="164"/>
                  </a:lnTo>
                  <a:lnTo>
                    <a:pt x="0" y="136"/>
                  </a:lnTo>
                  <a:lnTo>
                    <a:pt x="3" y="108"/>
                  </a:lnTo>
                  <a:lnTo>
                    <a:pt x="24" y="59"/>
                  </a:lnTo>
                  <a:lnTo>
                    <a:pt x="60" y="23"/>
                  </a:lnTo>
                  <a:lnTo>
                    <a:pt x="109" y="2"/>
                  </a:lnTo>
                  <a:lnTo>
                    <a:pt x="137" y="0"/>
                  </a:lnTo>
                  <a:lnTo>
                    <a:pt x="165" y="2"/>
                  </a:lnTo>
                  <a:lnTo>
                    <a:pt x="213" y="23"/>
                  </a:lnTo>
                  <a:lnTo>
                    <a:pt x="251" y="59"/>
                  </a:lnTo>
                  <a:lnTo>
                    <a:pt x="271" y="108"/>
                  </a:lnTo>
                  <a:lnTo>
                    <a:pt x="273"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166">
              <a:extLst>
                <a:ext uri="{FF2B5EF4-FFF2-40B4-BE49-F238E27FC236}">
                  <a16:creationId xmlns:a16="http://schemas.microsoft.com/office/drawing/2014/main" id="{94CCCE15-0434-6C4E-70AF-449E75205724}"/>
                </a:ext>
              </a:extLst>
            </p:cNvPr>
            <p:cNvSpPr>
              <a:spLocks/>
            </p:cNvSpPr>
            <p:nvPr/>
          </p:nvSpPr>
          <p:spPr bwMode="auto">
            <a:xfrm>
              <a:off x="5227871" y="4279521"/>
              <a:ext cx="94832" cy="94832"/>
            </a:xfrm>
            <a:custGeom>
              <a:avLst/>
              <a:gdLst>
                <a:gd name="T0" fmla="*/ 272 w 272"/>
                <a:gd name="T1" fmla="*/ 136 h 272"/>
                <a:gd name="T2" fmla="*/ 270 w 272"/>
                <a:gd name="T3" fmla="*/ 163 h 272"/>
                <a:gd name="T4" fmla="*/ 249 w 272"/>
                <a:gd name="T5" fmla="*/ 212 h 272"/>
                <a:gd name="T6" fmla="*/ 213 w 272"/>
                <a:gd name="T7" fmla="*/ 248 h 272"/>
                <a:gd name="T8" fmla="*/ 163 w 272"/>
                <a:gd name="T9" fmla="*/ 269 h 272"/>
                <a:gd name="T10" fmla="*/ 136 w 272"/>
                <a:gd name="T11" fmla="*/ 272 h 272"/>
                <a:gd name="T12" fmla="*/ 108 w 272"/>
                <a:gd name="T13" fmla="*/ 269 h 272"/>
                <a:gd name="T14" fmla="*/ 60 w 272"/>
                <a:gd name="T15" fmla="*/ 248 h 272"/>
                <a:gd name="T16" fmla="*/ 22 w 272"/>
                <a:gd name="T17" fmla="*/ 212 h 272"/>
                <a:gd name="T18" fmla="*/ 1 w 272"/>
                <a:gd name="T19" fmla="*/ 163 h 272"/>
                <a:gd name="T20" fmla="*/ 0 w 272"/>
                <a:gd name="T21" fmla="*/ 136 h 272"/>
                <a:gd name="T22" fmla="*/ 1 w 272"/>
                <a:gd name="T23" fmla="*/ 107 h 272"/>
                <a:gd name="T24" fmla="*/ 22 w 272"/>
                <a:gd name="T25" fmla="*/ 58 h 272"/>
                <a:gd name="T26" fmla="*/ 60 w 272"/>
                <a:gd name="T27" fmla="*/ 22 h 272"/>
                <a:gd name="T28" fmla="*/ 108 w 272"/>
                <a:gd name="T29" fmla="*/ 1 h 272"/>
                <a:gd name="T30" fmla="*/ 136 w 272"/>
                <a:gd name="T31" fmla="*/ 0 h 272"/>
                <a:gd name="T32" fmla="*/ 163 w 272"/>
                <a:gd name="T33" fmla="*/ 1 h 272"/>
                <a:gd name="T34" fmla="*/ 213 w 272"/>
                <a:gd name="T35" fmla="*/ 22 h 272"/>
                <a:gd name="T36" fmla="*/ 249 w 272"/>
                <a:gd name="T37" fmla="*/ 58 h 272"/>
                <a:gd name="T38" fmla="*/ 270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49" y="212"/>
                  </a:lnTo>
                  <a:lnTo>
                    <a:pt x="213" y="248"/>
                  </a:lnTo>
                  <a:lnTo>
                    <a:pt x="163" y="269"/>
                  </a:lnTo>
                  <a:lnTo>
                    <a:pt x="136" y="272"/>
                  </a:lnTo>
                  <a:lnTo>
                    <a:pt x="108" y="269"/>
                  </a:lnTo>
                  <a:lnTo>
                    <a:pt x="60" y="248"/>
                  </a:lnTo>
                  <a:lnTo>
                    <a:pt x="22" y="212"/>
                  </a:lnTo>
                  <a:lnTo>
                    <a:pt x="1" y="163"/>
                  </a:lnTo>
                  <a:lnTo>
                    <a:pt x="0" y="136"/>
                  </a:lnTo>
                  <a:lnTo>
                    <a:pt x="1" y="107"/>
                  </a:lnTo>
                  <a:lnTo>
                    <a:pt x="22" y="58"/>
                  </a:lnTo>
                  <a:lnTo>
                    <a:pt x="60" y="22"/>
                  </a:lnTo>
                  <a:lnTo>
                    <a:pt x="108" y="1"/>
                  </a:lnTo>
                  <a:lnTo>
                    <a:pt x="136" y="0"/>
                  </a:lnTo>
                  <a:lnTo>
                    <a:pt x="163" y="1"/>
                  </a:lnTo>
                  <a:lnTo>
                    <a:pt x="213" y="22"/>
                  </a:lnTo>
                  <a:lnTo>
                    <a:pt x="249" y="58"/>
                  </a:lnTo>
                  <a:lnTo>
                    <a:pt x="270" y="107"/>
                  </a:lnTo>
                  <a:lnTo>
                    <a:pt x="272"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167">
              <a:extLst>
                <a:ext uri="{FF2B5EF4-FFF2-40B4-BE49-F238E27FC236}">
                  <a16:creationId xmlns:a16="http://schemas.microsoft.com/office/drawing/2014/main" id="{FE77264D-314C-2FDF-D2DE-D756B27B0FEF}"/>
                </a:ext>
              </a:extLst>
            </p:cNvPr>
            <p:cNvSpPr>
              <a:spLocks/>
            </p:cNvSpPr>
            <p:nvPr/>
          </p:nvSpPr>
          <p:spPr bwMode="auto">
            <a:xfrm>
              <a:off x="5650430" y="4607249"/>
              <a:ext cx="94832" cy="94832"/>
            </a:xfrm>
            <a:custGeom>
              <a:avLst/>
              <a:gdLst>
                <a:gd name="T0" fmla="*/ 272 w 272"/>
                <a:gd name="T1" fmla="*/ 136 h 272"/>
                <a:gd name="T2" fmla="*/ 271 w 272"/>
                <a:gd name="T3" fmla="*/ 164 h 272"/>
                <a:gd name="T4" fmla="*/ 250 w 272"/>
                <a:gd name="T5" fmla="*/ 212 h 272"/>
                <a:gd name="T6" fmla="*/ 213 w 272"/>
                <a:gd name="T7" fmla="*/ 250 h 272"/>
                <a:gd name="T8" fmla="*/ 165 w 272"/>
                <a:gd name="T9" fmla="*/ 270 h 272"/>
                <a:gd name="T10" fmla="*/ 136 w 272"/>
                <a:gd name="T11" fmla="*/ 272 h 272"/>
                <a:gd name="T12" fmla="*/ 109 w 272"/>
                <a:gd name="T13" fmla="*/ 270 h 272"/>
                <a:gd name="T14" fmla="*/ 60 w 272"/>
                <a:gd name="T15" fmla="*/ 250 h 272"/>
                <a:gd name="T16" fmla="*/ 23 w 272"/>
                <a:gd name="T17" fmla="*/ 212 h 272"/>
                <a:gd name="T18" fmla="*/ 3 w 272"/>
                <a:gd name="T19" fmla="*/ 164 h 272"/>
                <a:gd name="T20" fmla="*/ 0 w 272"/>
                <a:gd name="T21" fmla="*/ 136 h 272"/>
                <a:gd name="T22" fmla="*/ 3 w 272"/>
                <a:gd name="T23" fmla="*/ 108 h 272"/>
                <a:gd name="T24" fmla="*/ 23 w 272"/>
                <a:gd name="T25" fmla="*/ 59 h 272"/>
                <a:gd name="T26" fmla="*/ 60 w 272"/>
                <a:gd name="T27" fmla="*/ 23 h 272"/>
                <a:gd name="T28" fmla="*/ 109 w 272"/>
                <a:gd name="T29" fmla="*/ 2 h 272"/>
                <a:gd name="T30" fmla="*/ 136 w 272"/>
                <a:gd name="T31" fmla="*/ 0 h 272"/>
                <a:gd name="T32" fmla="*/ 165 w 272"/>
                <a:gd name="T33" fmla="*/ 2 h 272"/>
                <a:gd name="T34" fmla="*/ 213 w 272"/>
                <a:gd name="T35" fmla="*/ 23 h 272"/>
                <a:gd name="T36" fmla="*/ 250 w 272"/>
                <a:gd name="T37" fmla="*/ 59 h 272"/>
                <a:gd name="T38" fmla="*/ 271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4"/>
                  </a:lnTo>
                  <a:lnTo>
                    <a:pt x="250" y="212"/>
                  </a:lnTo>
                  <a:lnTo>
                    <a:pt x="213" y="250"/>
                  </a:lnTo>
                  <a:lnTo>
                    <a:pt x="165" y="270"/>
                  </a:lnTo>
                  <a:lnTo>
                    <a:pt x="136" y="272"/>
                  </a:lnTo>
                  <a:lnTo>
                    <a:pt x="109" y="270"/>
                  </a:lnTo>
                  <a:lnTo>
                    <a:pt x="60" y="250"/>
                  </a:lnTo>
                  <a:lnTo>
                    <a:pt x="23" y="212"/>
                  </a:lnTo>
                  <a:lnTo>
                    <a:pt x="3" y="164"/>
                  </a:lnTo>
                  <a:lnTo>
                    <a:pt x="0" y="136"/>
                  </a:lnTo>
                  <a:lnTo>
                    <a:pt x="3" y="108"/>
                  </a:lnTo>
                  <a:lnTo>
                    <a:pt x="23" y="59"/>
                  </a:lnTo>
                  <a:lnTo>
                    <a:pt x="60" y="23"/>
                  </a:lnTo>
                  <a:lnTo>
                    <a:pt x="109" y="2"/>
                  </a:lnTo>
                  <a:lnTo>
                    <a:pt x="136" y="0"/>
                  </a:lnTo>
                  <a:lnTo>
                    <a:pt x="165" y="2"/>
                  </a:lnTo>
                  <a:lnTo>
                    <a:pt x="213" y="23"/>
                  </a:lnTo>
                  <a:lnTo>
                    <a:pt x="250" y="59"/>
                  </a:lnTo>
                  <a:lnTo>
                    <a:pt x="271" y="108"/>
                  </a:lnTo>
                  <a:lnTo>
                    <a:pt x="272"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168">
              <a:extLst>
                <a:ext uri="{FF2B5EF4-FFF2-40B4-BE49-F238E27FC236}">
                  <a16:creationId xmlns:a16="http://schemas.microsoft.com/office/drawing/2014/main" id="{3DC22B23-DF3A-D054-DBA3-2474A8A1FAD3}"/>
                </a:ext>
              </a:extLst>
            </p:cNvPr>
            <p:cNvSpPr>
              <a:spLocks/>
            </p:cNvSpPr>
            <p:nvPr/>
          </p:nvSpPr>
          <p:spPr bwMode="auto">
            <a:xfrm>
              <a:off x="4414828" y="4393877"/>
              <a:ext cx="94832" cy="94832"/>
            </a:xfrm>
            <a:custGeom>
              <a:avLst/>
              <a:gdLst>
                <a:gd name="T0" fmla="*/ 272 w 272"/>
                <a:gd name="T1" fmla="*/ 136 h 272"/>
                <a:gd name="T2" fmla="*/ 270 w 272"/>
                <a:gd name="T3" fmla="*/ 165 h 272"/>
                <a:gd name="T4" fmla="*/ 249 w 272"/>
                <a:gd name="T5" fmla="*/ 213 h 272"/>
                <a:gd name="T6" fmla="*/ 213 w 272"/>
                <a:gd name="T7" fmla="*/ 250 h 272"/>
                <a:gd name="T8" fmla="*/ 163 w 272"/>
                <a:gd name="T9" fmla="*/ 271 h 272"/>
                <a:gd name="T10" fmla="*/ 136 w 272"/>
                <a:gd name="T11" fmla="*/ 272 h 272"/>
                <a:gd name="T12" fmla="*/ 108 w 272"/>
                <a:gd name="T13" fmla="*/ 271 h 272"/>
                <a:gd name="T14" fmla="*/ 60 w 272"/>
                <a:gd name="T15" fmla="*/ 250 h 272"/>
                <a:gd name="T16" fmla="*/ 22 w 272"/>
                <a:gd name="T17" fmla="*/ 213 h 272"/>
                <a:gd name="T18" fmla="*/ 1 w 272"/>
                <a:gd name="T19" fmla="*/ 165 h 272"/>
                <a:gd name="T20" fmla="*/ 0 w 272"/>
                <a:gd name="T21" fmla="*/ 136 h 272"/>
                <a:gd name="T22" fmla="*/ 1 w 272"/>
                <a:gd name="T23" fmla="*/ 109 h 272"/>
                <a:gd name="T24" fmla="*/ 22 w 272"/>
                <a:gd name="T25" fmla="*/ 60 h 272"/>
                <a:gd name="T26" fmla="*/ 60 w 272"/>
                <a:gd name="T27" fmla="*/ 24 h 272"/>
                <a:gd name="T28" fmla="*/ 108 w 272"/>
                <a:gd name="T29" fmla="*/ 3 h 272"/>
                <a:gd name="T30" fmla="*/ 136 w 272"/>
                <a:gd name="T31" fmla="*/ 0 h 272"/>
                <a:gd name="T32" fmla="*/ 163 w 272"/>
                <a:gd name="T33" fmla="*/ 3 h 272"/>
                <a:gd name="T34" fmla="*/ 213 w 272"/>
                <a:gd name="T35" fmla="*/ 24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5"/>
                  </a:lnTo>
                  <a:lnTo>
                    <a:pt x="249" y="213"/>
                  </a:lnTo>
                  <a:lnTo>
                    <a:pt x="213" y="250"/>
                  </a:lnTo>
                  <a:lnTo>
                    <a:pt x="163" y="271"/>
                  </a:lnTo>
                  <a:lnTo>
                    <a:pt x="136" y="272"/>
                  </a:lnTo>
                  <a:lnTo>
                    <a:pt x="108" y="271"/>
                  </a:lnTo>
                  <a:lnTo>
                    <a:pt x="60" y="250"/>
                  </a:lnTo>
                  <a:lnTo>
                    <a:pt x="22" y="213"/>
                  </a:lnTo>
                  <a:lnTo>
                    <a:pt x="1" y="165"/>
                  </a:lnTo>
                  <a:lnTo>
                    <a:pt x="0" y="136"/>
                  </a:lnTo>
                  <a:lnTo>
                    <a:pt x="1" y="109"/>
                  </a:lnTo>
                  <a:lnTo>
                    <a:pt x="22" y="60"/>
                  </a:lnTo>
                  <a:lnTo>
                    <a:pt x="60" y="24"/>
                  </a:lnTo>
                  <a:lnTo>
                    <a:pt x="108" y="3"/>
                  </a:lnTo>
                  <a:lnTo>
                    <a:pt x="136" y="0"/>
                  </a:lnTo>
                  <a:lnTo>
                    <a:pt x="163" y="3"/>
                  </a:lnTo>
                  <a:lnTo>
                    <a:pt x="213" y="24"/>
                  </a:lnTo>
                  <a:lnTo>
                    <a:pt x="249" y="60"/>
                  </a:lnTo>
                  <a:lnTo>
                    <a:pt x="270" y="109"/>
                  </a:lnTo>
                  <a:lnTo>
                    <a:pt x="272"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169">
              <a:extLst>
                <a:ext uri="{FF2B5EF4-FFF2-40B4-BE49-F238E27FC236}">
                  <a16:creationId xmlns:a16="http://schemas.microsoft.com/office/drawing/2014/main" id="{3175244F-E0A6-4985-5E19-A643102E0FCF}"/>
                </a:ext>
              </a:extLst>
            </p:cNvPr>
            <p:cNvSpPr>
              <a:spLocks/>
            </p:cNvSpPr>
            <p:nvPr/>
          </p:nvSpPr>
          <p:spPr bwMode="auto">
            <a:xfrm>
              <a:off x="5866591" y="4194452"/>
              <a:ext cx="132486" cy="131091"/>
            </a:xfrm>
            <a:custGeom>
              <a:avLst/>
              <a:gdLst>
                <a:gd name="T0" fmla="*/ 377 w 377"/>
                <a:gd name="T1" fmla="*/ 190 h 379"/>
                <a:gd name="T2" fmla="*/ 377 w 377"/>
                <a:gd name="T3" fmla="*/ 209 h 379"/>
                <a:gd name="T4" fmla="*/ 369 w 377"/>
                <a:gd name="T5" fmla="*/ 245 h 379"/>
                <a:gd name="T6" fmla="*/ 355 w 377"/>
                <a:gd name="T7" fmla="*/ 279 h 379"/>
                <a:gd name="T8" fmla="*/ 334 w 377"/>
                <a:gd name="T9" fmla="*/ 310 h 379"/>
                <a:gd name="T10" fmla="*/ 308 w 377"/>
                <a:gd name="T11" fmla="*/ 335 h 379"/>
                <a:gd name="T12" fmla="*/ 279 w 377"/>
                <a:gd name="T13" fmla="*/ 355 h 379"/>
                <a:gd name="T14" fmla="*/ 245 w 377"/>
                <a:gd name="T15" fmla="*/ 370 h 379"/>
                <a:gd name="T16" fmla="*/ 207 w 377"/>
                <a:gd name="T17" fmla="*/ 377 h 379"/>
                <a:gd name="T18" fmla="*/ 188 w 377"/>
                <a:gd name="T19" fmla="*/ 379 h 379"/>
                <a:gd name="T20" fmla="*/ 168 w 377"/>
                <a:gd name="T21" fmla="*/ 377 h 379"/>
                <a:gd name="T22" fmla="*/ 132 w 377"/>
                <a:gd name="T23" fmla="*/ 370 h 379"/>
                <a:gd name="T24" fmla="*/ 98 w 377"/>
                <a:gd name="T25" fmla="*/ 355 h 379"/>
                <a:gd name="T26" fmla="*/ 69 w 377"/>
                <a:gd name="T27" fmla="*/ 335 h 379"/>
                <a:gd name="T28" fmla="*/ 43 w 377"/>
                <a:gd name="T29" fmla="*/ 310 h 379"/>
                <a:gd name="T30" fmla="*/ 22 w 377"/>
                <a:gd name="T31" fmla="*/ 279 h 379"/>
                <a:gd name="T32" fmla="*/ 8 w 377"/>
                <a:gd name="T33" fmla="*/ 245 h 379"/>
                <a:gd name="T34" fmla="*/ 0 w 377"/>
                <a:gd name="T35" fmla="*/ 209 h 379"/>
                <a:gd name="T36" fmla="*/ 0 w 377"/>
                <a:gd name="T37" fmla="*/ 190 h 379"/>
                <a:gd name="T38" fmla="*/ 0 w 377"/>
                <a:gd name="T39" fmla="*/ 170 h 379"/>
                <a:gd name="T40" fmla="*/ 8 w 377"/>
                <a:gd name="T41" fmla="*/ 133 h 379"/>
                <a:gd name="T42" fmla="*/ 22 w 377"/>
                <a:gd name="T43" fmla="*/ 99 h 379"/>
                <a:gd name="T44" fmla="*/ 43 w 377"/>
                <a:gd name="T45" fmla="*/ 69 h 379"/>
                <a:gd name="T46" fmla="*/ 69 w 377"/>
                <a:gd name="T47" fmla="*/ 43 h 379"/>
                <a:gd name="T48" fmla="*/ 98 w 377"/>
                <a:gd name="T49" fmla="*/ 24 h 379"/>
                <a:gd name="T50" fmla="*/ 132 w 377"/>
                <a:gd name="T51" fmla="*/ 8 h 379"/>
                <a:gd name="T52" fmla="*/ 168 w 377"/>
                <a:gd name="T53" fmla="*/ 2 h 379"/>
                <a:gd name="T54" fmla="*/ 188 w 377"/>
                <a:gd name="T55" fmla="*/ 0 h 379"/>
                <a:gd name="T56" fmla="*/ 207 w 377"/>
                <a:gd name="T57" fmla="*/ 2 h 379"/>
                <a:gd name="T58" fmla="*/ 245 w 377"/>
                <a:gd name="T59" fmla="*/ 8 h 379"/>
                <a:gd name="T60" fmla="*/ 279 w 377"/>
                <a:gd name="T61" fmla="*/ 24 h 379"/>
                <a:gd name="T62" fmla="*/ 308 w 377"/>
                <a:gd name="T63" fmla="*/ 43 h 379"/>
                <a:gd name="T64" fmla="*/ 334 w 377"/>
                <a:gd name="T65" fmla="*/ 69 h 379"/>
                <a:gd name="T66" fmla="*/ 355 w 377"/>
                <a:gd name="T67" fmla="*/ 99 h 379"/>
                <a:gd name="T68" fmla="*/ 369 w 377"/>
                <a:gd name="T69" fmla="*/ 133 h 379"/>
                <a:gd name="T70" fmla="*/ 377 w 377"/>
                <a:gd name="T71" fmla="*/ 170 h 379"/>
                <a:gd name="T72" fmla="*/ 377 w 377"/>
                <a:gd name="T73" fmla="*/ 19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7" h="379">
                  <a:moveTo>
                    <a:pt x="377" y="190"/>
                  </a:moveTo>
                  <a:lnTo>
                    <a:pt x="377" y="209"/>
                  </a:lnTo>
                  <a:lnTo>
                    <a:pt x="369" y="245"/>
                  </a:lnTo>
                  <a:lnTo>
                    <a:pt x="355" y="279"/>
                  </a:lnTo>
                  <a:lnTo>
                    <a:pt x="334" y="310"/>
                  </a:lnTo>
                  <a:lnTo>
                    <a:pt x="308" y="335"/>
                  </a:lnTo>
                  <a:lnTo>
                    <a:pt x="279" y="355"/>
                  </a:lnTo>
                  <a:lnTo>
                    <a:pt x="245" y="370"/>
                  </a:lnTo>
                  <a:lnTo>
                    <a:pt x="207" y="377"/>
                  </a:lnTo>
                  <a:lnTo>
                    <a:pt x="188" y="379"/>
                  </a:lnTo>
                  <a:lnTo>
                    <a:pt x="168" y="377"/>
                  </a:lnTo>
                  <a:lnTo>
                    <a:pt x="132" y="370"/>
                  </a:lnTo>
                  <a:lnTo>
                    <a:pt x="98" y="355"/>
                  </a:lnTo>
                  <a:lnTo>
                    <a:pt x="69" y="335"/>
                  </a:lnTo>
                  <a:lnTo>
                    <a:pt x="43" y="310"/>
                  </a:lnTo>
                  <a:lnTo>
                    <a:pt x="22" y="279"/>
                  </a:lnTo>
                  <a:lnTo>
                    <a:pt x="8" y="245"/>
                  </a:lnTo>
                  <a:lnTo>
                    <a:pt x="0" y="209"/>
                  </a:lnTo>
                  <a:lnTo>
                    <a:pt x="0" y="190"/>
                  </a:lnTo>
                  <a:lnTo>
                    <a:pt x="0" y="170"/>
                  </a:lnTo>
                  <a:lnTo>
                    <a:pt x="8" y="133"/>
                  </a:lnTo>
                  <a:lnTo>
                    <a:pt x="22" y="99"/>
                  </a:lnTo>
                  <a:lnTo>
                    <a:pt x="43" y="69"/>
                  </a:lnTo>
                  <a:lnTo>
                    <a:pt x="69" y="43"/>
                  </a:lnTo>
                  <a:lnTo>
                    <a:pt x="98" y="24"/>
                  </a:lnTo>
                  <a:lnTo>
                    <a:pt x="132" y="8"/>
                  </a:lnTo>
                  <a:lnTo>
                    <a:pt x="168" y="2"/>
                  </a:lnTo>
                  <a:lnTo>
                    <a:pt x="188" y="0"/>
                  </a:lnTo>
                  <a:lnTo>
                    <a:pt x="207" y="2"/>
                  </a:lnTo>
                  <a:lnTo>
                    <a:pt x="245" y="8"/>
                  </a:lnTo>
                  <a:lnTo>
                    <a:pt x="279" y="24"/>
                  </a:lnTo>
                  <a:lnTo>
                    <a:pt x="308" y="43"/>
                  </a:lnTo>
                  <a:lnTo>
                    <a:pt x="334" y="69"/>
                  </a:lnTo>
                  <a:lnTo>
                    <a:pt x="355" y="99"/>
                  </a:lnTo>
                  <a:lnTo>
                    <a:pt x="369" y="133"/>
                  </a:lnTo>
                  <a:lnTo>
                    <a:pt x="377" y="170"/>
                  </a:lnTo>
                  <a:lnTo>
                    <a:pt x="377" y="190"/>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170">
              <a:extLst>
                <a:ext uri="{FF2B5EF4-FFF2-40B4-BE49-F238E27FC236}">
                  <a16:creationId xmlns:a16="http://schemas.microsoft.com/office/drawing/2014/main" id="{EE58012F-8A21-4CC6-011B-A339399F0132}"/>
                </a:ext>
              </a:extLst>
            </p:cNvPr>
            <p:cNvSpPr>
              <a:spLocks/>
            </p:cNvSpPr>
            <p:nvPr/>
          </p:nvSpPr>
          <p:spPr bwMode="auto">
            <a:xfrm>
              <a:off x="4670037" y="3671483"/>
              <a:ext cx="65546" cy="65546"/>
            </a:xfrm>
            <a:custGeom>
              <a:avLst/>
              <a:gdLst>
                <a:gd name="T0" fmla="*/ 189 w 189"/>
                <a:gd name="T1" fmla="*/ 94 h 188"/>
                <a:gd name="T2" fmla="*/ 188 w 189"/>
                <a:gd name="T3" fmla="*/ 114 h 188"/>
                <a:gd name="T4" fmla="*/ 174 w 189"/>
                <a:gd name="T5" fmla="*/ 147 h 188"/>
                <a:gd name="T6" fmla="*/ 148 w 189"/>
                <a:gd name="T7" fmla="*/ 172 h 188"/>
                <a:gd name="T8" fmla="*/ 114 w 189"/>
                <a:gd name="T9" fmla="*/ 186 h 188"/>
                <a:gd name="T10" fmla="*/ 95 w 189"/>
                <a:gd name="T11" fmla="*/ 188 h 188"/>
                <a:gd name="T12" fmla="*/ 75 w 189"/>
                <a:gd name="T13" fmla="*/ 186 h 188"/>
                <a:gd name="T14" fmla="*/ 42 w 189"/>
                <a:gd name="T15" fmla="*/ 172 h 188"/>
                <a:gd name="T16" fmla="*/ 16 w 189"/>
                <a:gd name="T17" fmla="*/ 147 h 188"/>
                <a:gd name="T18" fmla="*/ 1 w 189"/>
                <a:gd name="T19" fmla="*/ 114 h 188"/>
                <a:gd name="T20" fmla="*/ 0 w 189"/>
                <a:gd name="T21" fmla="*/ 94 h 188"/>
                <a:gd name="T22" fmla="*/ 1 w 189"/>
                <a:gd name="T23" fmla="*/ 75 h 188"/>
                <a:gd name="T24" fmla="*/ 16 w 189"/>
                <a:gd name="T25" fmla="*/ 41 h 188"/>
                <a:gd name="T26" fmla="*/ 42 w 189"/>
                <a:gd name="T27" fmla="*/ 15 h 188"/>
                <a:gd name="T28" fmla="*/ 75 w 189"/>
                <a:gd name="T29" fmla="*/ 1 h 188"/>
                <a:gd name="T30" fmla="*/ 95 w 189"/>
                <a:gd name="T31" fmla="*/ 0 h 188"/>
                <a:gd name="T32" fmla="*/ 114 w 189"/>
                <a:gd name="T33" fmla="*/ 1 h 188"/>
                <a:gd name="T34" fmla="*/ 148 w 189"/>
                <a:gd name="T35" fmla="*/ 15 h 188"/>
                <a:gd name="T36" fmla="*/ 174 w 189"/>
                <a:gd name="T37" fmla="*/ 41 h 188"/>
                <a:gd name="T38" fmla="*/ 188 w 189"/>
                <a:gd name="T39" fmla="*/ 75 h 188"/>
                <a:gd name="T40" fmla="*/ 189 w 189"/>
                <a:gd name="T41"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9" h="188">
                  <a:moveTo>
                    <a:pt x="189" y="94"/>
                  </a:moveTo>
                  <a:lnTo>
                    <a:pt x="188" y="114"/>
                  </a:lnTo>
                  <a:lnTo>
                    <a:pt x="174" y="147"/>
                  </a:lnTo>
                  <a:lnTo>
                    <a:pt x="148" y="172"/>
                  </a:lnTo>
                  <a:lnTo>
                    <a:pt x="114" y="186"/>
                  </a:lnTo>
                  <a:lnTo>
                    <a:pt x="95" y="188"/>
                  </a:lnTo>
                  <a:lnTo>
                    <a:pt x="75" y="186"/>
                  </a:lnTo>
                  <a:lnTo>
                    <a:pt x="42" y="172"/>
                  </a:lnTo>
                  <a:lnTo>
                    <a:pt x="16" y="147"/>
                  </a:lnTo>
                  <a:lnTo>
                    <a:pt x="1" y="114"/>
                  </a:lnTo>
                  <a:lnTo>
                    <a:pt x="0" y="94"/>
                  </a:lnTo>
                  <a:lnTo>
                    <a:pt x="1" y="75"/>
                  </a:lnTo>
                  <a:lnTo>
                    <a:pt x="16" y="41"/>
                  </a:lnTo>
                  <a:lnTo>
                    <a:pt x="42" y="15"/>
                  </a:lnTo>
                  <a:lnTo>
                    <a:pt x="75" y="1"/>
                  </a:lnTo>
                  <a:lnTo>
                    <a:pt x="95" y="0"/>
                  </a:lnTo>
                  <a:lnTo>
                    <a:pt x="114" y="1"/>
                  </a:lnTo>
                  <a:lnTo>
                    <a:pt x="148" y="15"/>
                  </a:lnTo>
                  <a:lnTo>
                    <a:pt x="174" y="41"/>
                  </a:lnTo>
                  <a:lnTo>
                    <a:pt x="188" y="75"/>
                  </a:lnTo>
                  <a:lnTo>
                    <a:pt x="189" y="94"/>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171">
              <a:extLst>
                <a:ext uri="{FF2B5EF4-FFF2-40B4-BE49-F238E27FC236}">
                  <a16:creationId xmlns:a16="http://schemas.microsoft.com/office/drawing/2014/main" id="{9EAC8D89-DA41-85B8-7888-CE4DCC4D5146}"/>
                </a:ext>
              </a:extLst>
            </p:cNvPr>
            <p:cNvSpPr>
              <a:spLocks/>
            </p:cNvSpPr>
            <p:nvPr/>
          </p:nvSpPr>
          <p:spPr bwMode="auto">
            <a:xfrm>
              <a:off x="4767658" y="3382804"/>
              <a:ext cx="65546" cy="65546"/>
            </a:xfrm>
            <a:custGeom>
              <a:avLst/>
              <a:gdLst>
                <a:gd name="T0" fmla="*/ 188 w 188"/>
                <a:gd name="T1" fmla="*/ 94 h 188"/>
                <a:gd name="T2" fmla="*/ 187 w 188"/>
                <a:gd name="T3" fmla="*/ 113 h 188"/>
                <a:gd name="T4" fmla="*/ 172 w 188"/>
                <a:gd name="T5" fmla="*/ 146 h 188"/>
                <a:gd name="T6" fmla="*/ 148 w 188"/>
                <a:gd name="T7" fmla="*/ 172 h 188"/>
                <a:gd name="T8" fmla="*/ 114 w 188"/>
                <a:gd name="T9" fmla="*/ 186 h 188"/>
                <a:gd name="T10" fmla="*/ 95 w 188"/>
                <a:gd name="T11" fmla="*/ 188 h 188"/>
                <a:gd name="T12" fmla="*/ 75 w 188"/>
                <a:gd name="T13" fmla="*/ 186 h 188"/>
                <a:gd name="T14" fmla="*/ 41 w 188"/>
                <a:gd name="T15" fmla="*/ 172 h 188"/>
                <a:gd name="T16" fmla="*/ 16 w 188"/>
                <a:gd name="T17" fmla="*/ 146 h 188"/>
                <a:gd name="T18" fmla="*/ 1 w 188"/>
                <a:gd name="T19" fmla="*/ 113 h 188"/>
                <a:gd name="T20" fmla="*/ 0 w 188"/>
                <a:gd name="T21" fmla="*/ 94 h 188"/>
                <a:gd name="T22" fmla="*/ 1 w 188"/>
                <a:gd name="T23" fmla="*/ 75 h 188"/>
                <a:gd name="T24" fmla="*/ 16 w 188"/>
                <a:gd name="T25" fmla="*/ 41 h 188"/>
                <a:gd name="T26" fmla="*/ 41 w 188"/>
                <a:gd name="T27" fmla="*/ 15 h 188"/>
                <a:gd name="T28" fmla="*/ 75 w 188"/>
                <a:gd name="T29" fmla="*/ 1 h 188"/>
                <a:gd name="T30" fmla="*/ 95 w 188"/>
                <a:gd name="T31" fmla="*/ 0 h 188"/>
                <a:gd name="T32" fmla="*/ 114 w 188"/>
                <a:gd name="T33" fmla="*/ 1 h 188"/>
                <a:gd name="T34" fmla="*/ 148 w 188"/>
                <a:gd name="T35" fmla="*/ 15 h 188"/>
                <a:gd name="T36" fmla="*/ 172 w 188"/>
                <a:gd name="T37" fmla="*/ 41 h 188"/>
                <a:gd name="T38" fmla="*/ 187 w 188"/>
                <a:gd name="T39" fmla="*/ 75 h 188"/>
                <a:gd name="T40" fmla="*/ 188 w 188"/>
                <a:gd name="T41"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4"/>
                  </a:moveTo>
                  <a:lnTo>
                    <a:pt x="187" y="113"/>
                  </a:lnTo>
                  <a:lnTo>
                    <a:pt x="172" y="146"/>
                  </a:lnTo>
                  <a:lnTo>
                    <a:pt x="148" y="172"/>
                  </a:lnTo>
                  <a:lnTo>
                    <a:pt x="114" y="186"/>
                  </a:lnTo>
                  <a:lnTo>
                    <a:pt x="95" y="188"/>
                  </a:lnTo>
                  <a:lnTo>
                    <a:pt x="75" y="186"/>
                  </a:lnTo>
                  <a:lnTo>
                    <a:pt x="41" y="172"/>
                  </a:lnTo>
                  <a:lnTo>
                    <a:pt x="16" y="146"/>
                  </a:lnTo>
                  <a:lnTo>
                    <a:pt x="1" y="113"/>
                  </a:lnTo>
                  <a:lnTo>
                    <a:pt x="0" y="94"/>
                  </a:lnTo>
                  <a:lnTo>
                    <a:pt x="1" y="75"/>
                  </a:lnTo>
                  <a:lnTo>
                    <a:pt x="16" y="41"/>
                  </a:lnTo>
                  <a:lnTo>
                    <a:pt x="41" y="15"/>
                  </a:lnTo>
                  <a:lnTo>
                    <a:pt x="75" y="1"/>
                  </a:lnTo>
                  <a:lnTo>
                    <a:pt x="95" y="0"/>
                  </a:lnTo>
                  <a:lnTo>
                    <a:pt x="114" y="1"/>
                  </a:lnTo>
                  <a:lnTo>
                    <a:pt x="148" y="15"/>
                  </a:lnTo>
                  <a:lnTo>
                    <a:pt x="172" y="41"/>
                  </a:lnTo>
                  <a:lnTo>
                    <a:pt x="187" y="75"/>
                  </a:lnTo>
                  <a:lnTo>
                    <a:pt x="188" y="94"/>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172">
              <a:extLst>
                <a:ext uri="{FF2B5EF4-FFF2-40B4-BE49-F238E27FC236}">
                  <a16:creationId xmlns:a16="http://schemas.microsoft.com/office/drawing/2014/main" id="{ACC2AF91-7C77-1661-77C9-77A4F7814BBE}"/>
                </a:ext>
              </a:extLst>
            </p:cNvPr>
            <p:cNvSpPr>
              <a:spLocks/>
            </p:cNvSpPr>
            <p:nvPr/>
          </p:nvSpPr>
          <p:spPr bwMode="auto">
            <a:xfrm>
              <a:off x="5294810" y="3919021"/>
              <a:ext cx="65546" cy="65546"/>
            </a:xfrm>
            <a:custGeom>
              <a:avLst/>
              <a:gdLst>
                <a:gd name="T0" fmla="*/ 188 w 188"/>
                <a:gd name="T1" fmla="*/ 94 h 188"/>
                <a:gd name="T2" fmla="*/ 187 w 188"/>
                <a:gd name="T3" fmla="*/ 114 h 188"/>
                <a:gd name="T4" fmla="*/ 173 w 188"/>
                <a:gd name="T5" fmla="*/ 147 h 188"/>
                <a:gd name="T6" fmla="*/ 148 w 188"/>
                <a:gd name="T7" fmla="*/ 172 h 188"/>
                <a:gd name="T8" fmla="*/ 114 w 188"/>
                <a:gd name="T9" fmla="*/ 186 h 188"/>
                <a:gd name="T10" fmla="*/ 95 w 188"/>
                <a:gd name="T11" fmla="*/ 188 h 188"/>
                <a:gd name="T12" fmla="*/ 75 w 188"/>
                <a:gd name="T13" fmla="*/ 186 h 188"/>
                <a:gd name="T14" fmla="*/ 42 w 188"/>
                <a:gd name="T15" fmla="*/ 172 h 188"/>
                <a:gd name="T16" fmla="*/ 16 w 188"/>
                <a:gd name="T17" fmla="*/ 147 h 188"/>
                <a:gd name="T18" fmla="*/ 2 w 188"/>
                <a:gd name="T19" fmla="*/ 114 h 188"/>
                <a:gd name="T20" fmla="*/ 0 w 188"/>
                <a:gd name="T21" fmla="*/ 94 h 188"/>
                <a:gd name="T22" fmla="*/ 2 w 188"/>
                <a:gd name="T23" fmla="*/ 75 h 188"/>
                <a:gd name="T24" fmla="*/ 16 w 188"/>
                <a:gd name="T25" fmla="*/ 41 h 188"/>
                <a:gd name="T26" fmla="*/ 42 w 188"/>
                <a:gd name="T27" fmla="*/ 15 h 188"/>
                <a:gd name="T28" fmla="*/ 75 w 188"/>
                <a:gd name="T29" fmla="*/ 1 h 188"/>
                <a:gd name="T30" fmla="*/ 95 w 188"/>
                <a:gd name="T31" fmla="*/ 0 h 188"/>
                <a:gd name="T32" fmla="*/ 114 w 188"/>
                <a:gd name="T33" fmla="*/ 1 h 188"/>
                <a:gd name="T34" fmla="*/ 148 w 188"/>
                <a:gd name="T35" fmla="*/ 15 h 188"/>
                <a:gd name="T36" fmla="*/ 173 w 188"/>
                <a:gd name="T37" fmla="*/ 41 h 188"/>
                <a:gd name="T38" fmla="*/ 187 w 188"/>
                <a:gd name="T39" fmla="*/ 75 h 188"/>
                <a:gd name="T40" fmla="*/ 188 w 188"/>
                <a:gd name="T41" fmla="*/ 9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8" h="188">
                  <a:moveTo>
                    <a:pt x="188" y="94"/>
                  </a:moveTo>
                  <a:lnTo>
                    <a:pt x="187" y="114"/>
                  </a:lnTo>
                  <a:lnTo>
                    <a:pt x="173" y="147"/>
                  </a:lnTo>
                  <a:lnTo>
                    <a:pt x="148" y="172"/>
                  </a:lnTo>
                  <a:lnTo>
                    <a:pt x="114" y="186"/>
                  </a:lnTo>
                  <a:lnTo>
                    <a:pt x="95" y="188"/>
                  </a:lnTo>
                  <a:lnTo>
                    <a:pt x="75" y="186"/>
                  </a:lnTo>
                  <a:lnTo>
                    <a:pt x="42" y="172"/>
                  </a:lnTo>
                  <a:lnTo>
                    <a:pt x="16" y="147"/>
                  </a:lnTo>
                  <a:lnTo>
                    <a:pt x="2" y="114"/>
                  </a:lnTo>
                  <a:lnTo>
                    <a:pt x="0" y="94"/>
                  </a:lnTo>
                  <a:lnTo>
                    <a:pt x="2" y="75"/>
                  </a:lnTo>
                  <a:lnTo>
                    <a:pt x="16" y="41"/>
                  </a:lnTo>
                  <a:lnTo>
                    <a:pt x="42" y="15"/>
                  </a:lnTo>
                  <a:lnTo>
                    <a:pt x="75" y="1"/>
                  </a:lnTo>
                  <a:lnTo>
                    <a:pt x="95" y="0"/>
                  </a:lnTo>
                  <a:lnTo>
                    <a:pt x="114" y="1"/>
                  </a:lnTo>
                  <a:lnTo>
                    <a:pt x="148" y="15"/>
                  </a:lnTo>
                  <a:lnTo>
                    <a:pt x="173" y="41"/>
                  </a:lnTo>
                  <a:lnTo>
                    <a:pt x="187" y="75"/>
                  </a:lnTo>
                  <a:lnTo>
                    <a:pt x="188" y="94"/>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174">
              <a:extLst>
                <a:ext uri="{FF2B5EF4-FFF2-40B4-BE49-F238E27FC236}">
                  <a16:creationId xmlns:a16="http://schemas.microsoft.com/office/drawing/2014/main" id="{0D015A8A-6530-2DD0-6499-1FCEBEE3D497}"/>
                </a:ext>
              </a:extLst>
            </p:cNvPr>
            <p:cNvSpPr>
              <a:spLocks/>
            </p:cNvSpPr>
            <p:nvPr/>
          </p:nvSpPr>
          <p:spPr bwMode="auto">
            <a:xfrm>
              <a:off x="3974139" y="3965740"/>
              <a:ext cx="96227" cy="93438"/>
            </a:xfrm>
            <a:custGeom>
              <a:avLst/>
              <a:gdLst>
                <a:gd name="T0" fmla="*/ 272 w 272"/>
                <a:gd name="T1" fmla="*/ 137 h 271"/>
                <a:gd name="T2" fmla="*/ 271 w 272"/>
                <a:gd name="T3" fmla="*/ 164 h 271"/>
                <a:gd name="T4" fmla="*/ 250 w 272"/>
                <a:gd name="T5" fmla="*/ 213 h 271"/>
                <a:gd name="T6" fmla="*/ 213 w 272"/>
                <a:gd name="T7" fmla="*/ 249 h 271"/>
                <a:gd name="T8" fmla="*/ 163 w 272"/>
                <a:gd name="T9" fmla="*/ 270 h 271"/>
                <a:gd name="T10" fmla="*/ 136 w 272"/>
                <a:gd name="T11" fmla="*/ 271 h 271"/>
                <a:gd name="T12" fmla="*/ 109 w 272"/>
                <a:gd name="T13" fmla="*/ 270 h 271"/>
                <a:gd name="T14" fmla="*/ 60 w 272"/>
                <a:gd name="T15" fmla="*/ 249 h 271"/>
                <a:gd name="T16" fmla="*/ 22 w 272"/>
                <a:gd name="T17" fmla="*/ 213 h 271"/>
                <a:gd name="T18" fmla="*/ 3 w 272"/>
                <a:gd name="T19" fmla="*/ 164 h 271"/>
                <a:gd name="T20" fmla="*/ 0 w 272"/>
                <a:gd name="T21" fmla="*/ 137 h 271"/>
                <a:gd name="T22" fmla="*/ 3 w 272"/>
                <a:gd name="T23" fmla="*/ 108 h 271"/>
                <a:gd name="T24" fmla="*/ 22 w 272"/>
                <a:gd name="T25" fmla="*/ 59 h 271"/>
                <a:gd name="T26" fmla="*/ 60 w 272"/>
                <a:gd name="T27" fmla="*/ 22 h 271"/>
                <a:gd name="T28" fmla="*/ 109 w 272"/>
                <a:gd name="T29" fmla="*/ 2 h 271"/>
                <a:gd name="T30" fmla="*/ 136 w 272"/>
                <a:gd name="T31" fmla="*/ 0 h 271"/>
                <a:gd name="T32" fmla="*/ 163 w 272"/>
                <a:gd name="T33" fmla="*/ 2 h 271"/>
                <a:gd name="T34" fmla="*/ 213 w 272"/>
                <a:gd name="T35" fmla="*/ 22 h 271"/>
                <a:gd name="T36" fmla="*/ 250 w 272"/>
                <a:gd name="T37" fmla="*/ 59 h 271"/>
                <a:gd name="T38" fmla="*/ 271 w 272"/>
                <a:gd name="T39" fmla="*/ 108 h 271"/>
                <a:gd name="T40" fmla="*/ 272 w 272"/>
                <a:gd name="T41" fmla="*/ 13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1">
                  <a:moveTo>
                    <a:pt x="272" y="137"/>
                  </a:moveTo>
                  <a:lnTo>
                    <a:pt x="271" y="164"/>
                  </a:lnTo>
                  <a:lnTo>
                    <a:pt x="250" y="213"/>
                  </a:lnTo>
                  <a:lnTo>
                    <a:pt x="213" y="249"/>
                  </a:lnTo>
                  <a:lnTo>
                    <a:pt x="163" y="270"/>
                  </a:lnTo>
                  <a:lnTo>
                    <a:pt x="136" y="271"/>
                  </a:lnTo>
                  <a:lnTo>
                    <a:pt x="109" y="270"/>
                  </a:lnTo>
                  <a:lnTo>
                    <a:pt x="60" y="249"/>
                  </a:lnTo>
                  <a:lnTo>
                    <a:pt x="22" y="213"/>
                  </a:lnTo>
                  <a:lnTo>
                    <a:pt x="3" y="164"/>
                  </a:lnTo>
                  <a:lnTo>
                    <a:pt x="0" y="137"/>
                  </a:lnTo>
                  <a:lnTo>
                    <a:pt x="3" y="108"/>
                  </a:lnTo>
                  <a:lnTo>
                    <a:pt x="22" y="59"/>
                  </a:lnTo>
                  <a:lnTo>
                    <a:pt x="60" y="22"/>
                  </a:lnTo>
                  <a:lnTo>
                    <a:pt x="109" y="2"/>
                  </a:lnTo>
                  <a:lnTo>
                    <a:pt x="136" y="0"/>
                  </a:lnTo>
                  <a:lnTo>
                    <a:pt x="163" y="2"/>
                  </a:lnTo>
                  <a:lnTo>
                    <a:pt x="213" y="22"/>
                  </a:lnTo>
                  <a:lnTo>
                    <a:pt x="250" y="59"/>
                  </a:lnTo>
                  <a:lnTo>
                    <a:pt x="271" y="108"/>
                  </a:lnTo>
                  <a:lnTo>
                    <a:pt x="272" y="137"/>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176">
              <a:extLst>
                <a:ext uri="{FF2B5EF4-FFF2-40B4-BE49-F238E27FC236}">
                  <a16:creationId xmlns:a16="http://schemas.microsoft.com/office/drawing/2014/main" id="{969F1755-BC51-85B8-B1AC-3309A48D3273}"/>
                </a:ext>
              </a:extLst>
            </p:cNvPr>
            <p:cNvSpPr>
              <a:spLocks/>
            </p:cNvSpPr>
            <p:nvPr/>
          </p:nvSpPr>
          <p:spPr bwMode="auto">
            <a:xfrm>
              <a:off x="5329676" y="3655447"/>
              <a:ext cx="94832" cy="94832"/>
            </a:xfrm>
            <a:custGeom>
              <a:avLst/>
              <a:gdLst>
                <a:gd name="T0" fmla="*/ 272 w 272"/>
                <a:gd name="T1" fmla="*/ 136 h 272"/>
                <a:gd name="T2" fmla="*/ 271 w 272"/>
                <a:gd name="T3" fmla="*/ 165 h 272"/>
                <a:gd name="T4" fmla="*/ 250 w 272"/>
                <a:gd name="T5" fmla="*/ 213 h 272"/>
                <a:gd name="T6" fmla="*/ 212 w 272"/>
                <a:gd name="T7" fmla="*/ 250 h 272"/>
                <a:gd name="T8" fmla="*/ 164 w 272"/>
                <a:gd name="T9" fmla="*/ 271 h 272"/>
                <a:gd name="T10" fmla="*/ 136 w 272"/>
                <a:gd name="T11" fmla="*/ 272 h 272"/>
                <a:gd name="T12" fmla="*/ 109 w 272"/>
                <a:gd name="T13" fmla="*/ 271 h 272"/>
                <a:gd name="T14" fmla="*/ 59 w 272"/>
                <a:gd name="T15" fmla="*/ 250 h 272"/>
                <a:gd name="T16" fmla="*/ 23 w 272"/>
                <a:gd name="T17" fmla="*/ 213 h 272"/>
                <a:gd name="T18" fmla="*/ 2 w 272"/>
                <a:gd name="T19" fmla="*/ 165 h 272"/>
                <a:gd name="T20" fmla="*/ 0 w 272"/>
                <a:gd name="T21" fmla="*/ 136 h 272"/>
                <a:gd name="T22" fmla="*/ 2 w 272"/>
                <a:gd name="T23" fmla="*/ 109 h 272"/>
                <a:gd name="T24" fmla="*/ 23 w 272"/>
                <a:gd name="T25" fmla="*/ 60 h 272"/>
                <a:gd name="T26" fmla="*/ 59 w 272"/>
                <a:gd name="T27" fmla="*/ 24 h 272"/>
                <a:gd name="T28" fmla="*/ 109 w 272"/>
                <a:gd name="T29" fmla="*/ 3 h 272"/>
                <a:gd name="T30" fmla="*/ 136 w 272"/>
                <a:gd name="T31" fmla="*/ 0 h 272"/>
                <a:gd name="T32" fmla="*/ 164 w 272"/>
                <a:gd name="T33" fmla="*/ 3 h 272"/>
                <a:gd name="T34" fmla="*/ 212 w 272"/>
                <a:gd name="T35" fmla="*/ 24 h 272"/>
                <a:gd name="T36" fmla="*/ 250 w 272"/>
                <a:gd name="T37" fmla="*/ 60 h 272"/>
                <a:gd name="T38" fmla="*/ 271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5"/>
                  </a:lnTo>
                  <a:lnTo>
                    <a:pt x="250" y="213"/>
                  </a:lnTo>
                  <a:lnTo>
                    <a:pt x="212" y="250"/>
                  </a:lnTo>
                  <a:lnTo>
                    <a:pt x="164" y="271"/>
                  </a:lnTo>
                  <a:lnTo>
                    <a:pt x="136" y="272"/>
                  </a:lnTo>
                  <a:lnTo>
                    <a:pt x="109" y="271"/>
                  </a:lnTo>
                  <a:lnTo>
                    <a:pt x="59" y="250"/>
                  </a:lnTo>
                  <a:lnTo>
                    <a:pt x="23" y="213"/>
                  </a:lnTo>
                  <a:lnTo>
                    <a:pt x="2" y="165"/>
                  </a:lnTo>
                  <a:lnTo>
                    <a:pt x="0" y="136"/>
                  </a:lnTo>
                  <a:lnTo>
                    <a:pt x="2" y="109"/>
                  </a:lnTo>
                  <a:lnTo>
                    <a:pt x="23" y="60"/>
                  </a:lnTo>
                  <a:lnTo>
                    <a:pt x="59" y="24"/>
                  </a:lnTo>
                  <a:lnTo>
                    <a:pt x="109" y="3"/>
                  </a:lnTo>
                  <a:lnTo>
                    <a:pt x="136" y="0"/>
                  </a:lnTo>
                  <a:lnTo>
                    <a:pt x="164" y="3"/>
                  </a:lnTo>
                  <a:lnTo>
                    <a:pt x="212" y="24"/>
                  </a:lnTo>
                  <a:lnTo>
                    <a:pt x="250" y="60"/>
                  </a:lnTo>
                  <a:lnTo>
                    <a:pt x="271" y="109"/>
                  </a:lnTo>
                  <a:lnTo>
                    <a:pt x="272"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177">
              <a:extLst>
                <a:ext uri="{FF2B5EF4-FFF2-40B4-BE49-F238E27FC236}">
                  <a16:creationId xmlns:a16="http://schemas.microsoft.com/office/drawing/2014/main" id="{FDB973CD-A589-5D06-CE85-AE19625B34ED}"/>
                </a:ext>
              </a:extLst>
            </p:cNvPr>
            <p:cNvSpPr>
              <a:spLocks/>
            </p:cNvSpPr>
            <p:nvPr/>
          </p:nvSpPr>
          <p:spPr bwMode="auto">
            <a:xfrm>
              <a:off x="6496943" y="4343672"/>
              <a:ext cx="94832" cy="94832"/>
            </a:xfrm>
            <a:custGeom>
              <a:avLst/>
              <a:gdLst>
                <a:gd name="T0" fmla="*/ 273 w 273"/>
                <a:gd name="T1" fmla="*/ 136 h 272"/>
                <a:gd name="T2" fmla="*/ 271 w 273"/>
                <a:gd name="T3" fmla="*/ 164 h 272"/>
                <a:gd name="T4" fmla="*/ 251 w 273"/>
                <a:gd name="T5" fmla="*/ 212 h 272"/>
                <a:gd name="T6" fmla="*/ 213 w 273"/>
                <a:gd name="T7" fmla="*/ 250 h 272"/>
                <a:gd name="T8" fmla="*/ 165 w 273"/>
                <a:gd name="T9" fmla="*/ 271 h 272"/>
                <a:gd name="T10" fmla="*/ 136 w 273"/>
                <a:gd name="T11" fmla="*/ 272 h 272"/>
                <a:gd name="T12" fmla="*/ 109 w 273"/>
                <a:gd name="T13" fmla="*/ 271 h 272"/>
                <a:gd name="T14" fmla="*/ 60 w 273"/>
                <a:gd name="T15" fmla="*/ 250 h 272"/>
                <a:gd name="T16" fmla="*/ 24 w 273"/>
                <a:gd name="T17" fmla="*/ 212 h 272"/>
                <a:gd name="T18" fmla="*/ 3 w 273"/>
                <a:gd name="T19" fmla="*/ 164 h 272"/>
                <a:gd name="T20" fmla="*/ 0 w 273"/>
                <a:gd name="T21" fmla="*/ 136 h 272"/>
                <a:gd name="T22" fmla="*/ 3 w 273"/>
                <a:gd name="T23" fmla="*/ 108 h 272"/>
                <a:gd name="T24" fmla="*/ 24 w 273"/>
                <a:gd name="T25" fmla="*/ 59 h 272"/>
                <a:gd name="T26" fmla="*/ 60 w 273"/>
                <a:gd name="T27" fmla="*/ 23 h 272"/>
                <a:gd name="T28" fmla="*/ 109 w 273"/>
                <a:gd name="T29" fmla="*/ 2 h 272"/>
                <a:gd name="T30" fmla="*/ 136 w 273"/>
                <a:gd name="T31" fmla="*/ 0 h 272"/>
                <a:gd name="T32" fmla="*/ 165 w 273"/>
                <a:gd name="T33" fmla="*/ 2 h 272"/>
                <a:gd name="T34" fmla="*/ 213 w 273"/>
                <a:gd name="T35" fmla="*/ 23 h 272"/>
                <a:gd name="T36" fmla="*/ 251 w 273"/>
                <a:gd name="T37" fmla="*/ 59 h 272"/>
                <a:gd name="T38" fmla="*/ 271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1" y="164"/>
                  </a:lnTo>
                  <a:lnTo>
                    <a:pt x="251" y="212"/>
                  </a:lnTo>
                  <a:lnTo>
                    <a:pt x="213" y="250"/>
                  </a:lnTo>
                  <a:lnTo>
                    <a:pt x="165" y="271"/>
                  </a:lnTo>
                  <a:lnTo>
                    <a:pt x="136" y="272"/>
                  </a:lnTo>
                  <a:lnTo>
                    <a:pt x="109" y="271"/>
                  </a:lnTo>
                  <a:lnTo>
                    <a:pt x="60" y="250"/>
                  </a:lnTo>
                  <a:lnTo>
                    <a:pt x="24" y="212"/>
                  </a:lnTo>
                  <a:lnTo>
                    <a:pt x="3" y="164"/>
                  </a:lnTo>
                  <a:lnTo>
                    <a:pt x="0" y="136"/>
                  </a:lnTo>
                  <a:lnTo>
                    <a:pt x="3" y="108"/>
                  </a:lnTo>
                  <a:lnTo>
                    <a:pt x="24" y="59"/>
                  </a:lnTo>
                  <a:lnTo>
                    <a:pt x="60" y="23"/>
                  </a:lnTo>
                  <a:lnTo>
                    <a:pt x="109" y="2"/>
                  </a:lnTo>
                  <a:lnTo>
                    <a:pt x="136" y="0"/>
                  </a:lnTo>
                  <a:lnTo>
                    <a:pt x="165" y="2"/>
                  </a:lnTo>
                  <a:lnTo>
                    <a:pt x="213" y="23"/>
                  </a:lnTo>
                  <a:lnTo>
                    <a:pt x="251" y="59"/>
                  </a:lnTo>
                  <a:lnTo>
                    <a:pt x="271" y="108"/>
                  </a:lnTo>
                  <a:lnTo>
                    <a:pt x="273"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179">
              <a:extLst>
                <a:ext uri="{FF2B5EF4-FFF2-40B4-BE49-F238E27FC236}">
                  <a16:creationId xmlns:a16="http://schemas.microsoft.com/office/drawing/2014/main" id="{A55F9C46-3A15-A740-0AF9-E63AF58225FE}"/>
                </a:ext>
              </a:extLst>
            </p:cNvPr>
            <p:cNvSpPr>
              <a:spLocks/>
            </p:cNvSpPr>
            <p:nvPr/>
          </p:nvSpPr>
          <p:spPr bwMode="auto">
            <a:xfrm>
              <a:off x="5476107" y="5517913"/>
              <a:ext cx="66940" cy="66940"/>
            </a:xfrm>
            <a:custGeom>
              <a:avLst/>
              <a:gdLst>
                <a:gd name="T0" fmla="*/ 192 w 192"/>
                <a:gd name="T1" fmla="*/ 96 h 191"/>
                <a:gd name="T2" fmla="*/ 190 w 192"/>
                <a:gd name="T3" fmla="*/ 116 h 191"/>
                <a:gd name="T4" fmla="*/ 175 w 192"/>
                <a:gd name="T5" fmla="*/ 149 h 191"/>
                <a:gd name="T6" fmla="*/ 149 w 192"/>
                <a:gd name="T7" fmla="*/ 175 h 191"/>
                <a:gd name="T8" fmla="*/ 115 w 192"/>
                <a:gd name="T9" fmla="*/ 189 h 191"/>
                <a:gd name="T10" fmla="*/ 96 w 192"/>
                <a:gd name="T11" fmla="*/ 191 h 191"/>
                <a:gd name="T12" fmla="*/ 76 w 192"/>
                <a:gd name="T13" fmla="*/ 189 h 191"/>
                <a:gd name="T14" fmla="*/ 41 w 192"/>
                <a:gd name="T15" fmla="*/ 175 h 191"/>
                <a:gd name="T16" fmla="*/ 15 w 192"/>
                <a:gd name="T17" fmla="*/ 149 h 191"/>
                <a:gd name="T18" fmla="*/ 1 w 192"/>
                <a:gd name="T19" fmla="*/ 116 h 191"/>
                <a:gd name="T20" fmla="*/ 0 w 192"/>
                <a:gd name="T21" fmla="*/ 96 h 191"/>
                <a:gd name="T22" fmla="*/ 1 w 192"/>
                <a:gd name="T23" fmla="*/ 77 h 191"/>
                <a:gd name="T24" fmla="*/ 15 w 192"/>
                <a:gd name="T25" fmla="*/ 42 h 191"/>
                <a:gd name="T26" fmla="*/ 41 w 192"/>
                <a:gd name="T27" fmla="*/ 16 h 191"/>
                <a:gd name="T28" fmla="*/ 76 w 192"/>
                <a:gd name="T29" fmla="*/ 2 h 191"/>
                <a:gd name="T30" fmla="*/ 96 w 192"/>
                <a:gd name="T31" fmla="*/ 0 h 191"/>
                <a:gd name="T32" fmla="*/ 115 w 192"/>
                <a:gd name="T33" fmla="*/ 2 h 191"/>
                <a:gd name="T34" fmla="*/ 149 w 192"/>
                <a:gd name="T35" fmla="*/ 16 h 191"/>
                <a:gd name="T36" fmla="*/ 175 w 192"/>
                <a:gd name="T37" fmla="*/ 42 h 191"/>
                <a:gd name="T38" fmla="*/ 190 w 192"/>
                <a:gd name="T39" fmla="*/ 77 h 191"/>
                <a:gd name="T40" fmla="*/ 192 w 192"/>
                <a:gd name="T41" fmla="*/ 9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91">
                  <a:moveTo>
                    <a:pt x="192" y="96"/>
                  </a:moveTo>
                  <a:lnTo>
                    <a:pt x="190" y="116"/>
                  </a:lnTo>
                  <a:lnTo>
                    <a:pt x="175" y="149"/>
                  </a:lnTo>
                  <a:lnTo>
                    <a:pt x="149" y="175"/>
                  </a:lnTo>
                  <a:lnTo>
                    <a:pt x="115" y="189"/>
                  </a:lnTo>
                  <a:lnTo>
                    <a:pt x="96" y="191"/>
                  </a:lnTo>
                  <a:lnTo>
                    <a:pt x="76" y="189"/>
                  </a:lnTo>
                  <a:lnTo>
                    <a:pt x="41" y="175"/>
                  </a:lnTo>
                  <a:lnTo>
                    <a:pt x="15" y="149"/>
                  </a:lnTo>
                  <a:lnTo>
                    <a:pt x="1" y="116"/>
                  </a:lnTo>
                  <a:lnTo>
                    <a:pt x="0" y="96"/>
                  </a:lnTo>
                  <a:lnTo>
                    <a:pt x="1" y="77"/>
                  </a:lnTo>
                  <a:lnTo>
                    <a:pt x="15" y="42"/>
                  </a:lnTo>
                  <a:lnTo>
                    <a:pt x="41" y="16"/>
                  </a:lnTo>
                  <a:lnTo>
                    <a:pt x="76" y="2"/>
                  </a:lnTo>
                  <a:lnTo>
                    <a:pt x="96" y="0"/>
                  </a:lnTo>
                  <a:lnTo>
                    <a:pt x="115" y="2"/>
                  </a:lnTo>
                  <a:lnTo>
                    <a:pt x="149" y="16"/>
                  </a:lnTo>
                  <a:lnTo>
                    <a:pt x="175" y="42"/>
                  </a:lnTo>
                  <a:lnTo>
                    <a:pt x="190" y="77"/>
                  </a:lnTo>
                  <a:lnTo>
                    <a:pt x="192" y="9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180">
              <a:extLst>
                <a:ext uri="{FF2B5EF4-FFF2-40B4-BE49-F238E27FC236}">
                  <a16:creationId xmlns:a16="http://schemas.microsoft.com/office/drawing/2014/main" id="{5C486BCD-3BA2-BABB-6B1E-29FF18810B63}"/>
                </a:ext>
              </a:extLst>
            </p:cNvPr>
            <p:cNvSpPr>
              <a:spLocks/>
            </p:cNvSpPr>
            <p:nvPr/>
          </p:nvSpPr>
          <p:spPr bwMode="auto">
            <a:xfrm>
              <a:off x="6053465" y="5353352"/>
              <a:ext cx="94832" cy="94832"/>
            </a:xfrm>
            <a:custGeom>
              <a:avLst/>
              <a:gdLst>
                <a:gd name="T0" fmla="*/ 272 w 272"/>
                <a:gd name="T1" fmla="*/ 136 h 272"/>
                <a:gd name="T2" fmla="*/ 269 w 272"/>
                <a:gd name="T3" fmla="*/ 163 h 272"/>
                <a:gd name="T4" fmla="*/ 249 w 272"/>
                <a:gd name="T5" fmla="*/ 213 h 272"/>
                <a:gd name="T6" fmla="*/ 212 w 272"/>
                <a:gd name="T7" fmla="*/ 250 h 272"/>
                <a:gd name="T8" fmla="*/ 163 w 272"/>
                <a:gd name="T9" fmla="*/ 271 h 272"/>
                <a:gd name="T10" fmla="*/ 136 w 272"/>
                <a:gd name="T11" fmla="*/ 272 h 272"/>
                <a:gd name="T12" fmla="*/ 107 w 272"/>
                <a:gd name="T13" fmla="*/ 271 h 272"/>
                <a:gd name="T14" fmla="*/ 60 w 272"/>
                <a:gd name="T15" fmla="*/ 250 h 272"/>
                <a:gd name="T16" fmla="*/ 22 w 272"/>
                <a:gd name="T17" fmla="*/ 213 h 272"/>
                <a:gd name="T18" fmla="*/ 1 w 272"/>
                <a:gd name="T19" fmla="*/ 163 h 272"/>
                <a:gd name="T20" fmla="*/ 0 w 272"/>
                <a:gd name="T21" fmla="*/ 136 h 272"/>
                <a:gd name="T22" fmla="*/ 1 w 272"/>
                <a:gd name="T23" fmla="*/ 109 h 272"/>
                <a:gd name="T24" fmla="*/ 22 w 272"/>
                <a:gd name="T25" fmla="*/ 60 h 272"/>
                <a:gd name="T26" fmla="*/ 60 w 272"/>
                <a:gd name="T27" fmla="*/ 23 h 272"/>
                <a:gd name="T28" fmla="*/ 107 w 272"/>
                <a:gd name="T29" fmla="*/ 3 h 272"/>
                <a:gd name="T30" fmla="*/ 136 w 272"/>
                <a:gd name="T31" fmla="*/ 0 h 272"/>
                <a:gd name="T32" fmla="*/ 163 w 272"/>
                <a:gd name="T33" fmla="*/ 3 h 272"/>
                <a:gd name="T34" fmla="*/ 212 w 272"/>
                <a:gd name="T35" fmla="*/ 23 h 272"/>
                <a:gd name="T36" fmla="*/ 249 w 272"/>
                <a:gd name="T37" fmla="*/ 60 h 272"/>
                <a:gd name="T38" fmla="*/ 269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69" y="163"/>
                  </a:lnTo>
                  <a:lnTo>
                    <a:pt x="249" y="213"/>
                  </a:lnTo>
                  <a:lnTo>
                    <a:pt x="212" y="250"/>
                  </a:lnTo>
                  <a:lnTo>
                    <a:pt x="163" y="271"/>
                  </a:lnTo>
                  <a:lnTo>
                    <a:pt x="136" y="272"/>
                  </a:lnTo>
                  <a:lnTo>
                    <a:pt x="107" y="271"/>
                  </a:lnTo>
                  <a:lnTo>
                    <a:pt x="60" y="250"/>
                  </a:lnTo>
                  <a:lnTo>
                    <a:pt x="22" y="213"/>
                  </a:lnTo>
                  <a:lnTo>
                    <a:pt x="1" y="163"/>
                  </a:lnTo>
                  <a:lnTo>
                    <a:pt x="0" y="136"/>
                  </a:lnTo>
                  <a:lnTo>
                    <a:pt x="1" y="109"/>
                  </a:lnTo>
                  <a:lnTo>
                    <a:pt x="22" y="60"/>
                  </a:lnTo>
                  <a:lnTo>
                    <a:pt x="60" y="23"/>
                  </a:lnTo>
                  <a:lnTo>
                    <a:pt x="107" y="3"/>
                  </a:lnTo>
                  <a:lnTo>
                    <a:pt x="136" y="0"/>
                  </a:lnTo>
                  <a:lnTo>
                    <a:pt x="163" y="3"/>
                  </a:lnTo>
                  <a:lnTo>
                    <a:pt x="212" y="23"/>
                  </a:lnTo>
                  <a:lnTo>
                    <a:pt x="249" y="60"/>
                  </a:lnTo>
                  <a:lnTo>
                    <a:pt x="269" y="109"/>
                  </a:lnTo>
                  <a:lnTo>
                    <a:pt x="272"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168">
              <a:extLst>
                <a:ext uri="{FF2B5EF4-FFF2-40B4-BE49-F238E27FC236}">
                  <a16:creationId xmlns:a16="http://schemas.microsoft.com/office/drawing/2014/main" id="{A364DD29-89F2-53A8-AB00-64ADB2D0457B}"/>
                </a:ext>
              </a:extLst>
            </p:cNvPr>
            <p:cNvSpPr>
              <a:spLocks/>
            </p:cNvSpPr>
            <p:nvPr/>
          </p:nvSpPr>
          <p:spPr bwMode="auto">
            <a:xfrm>
              <a:off x="4565443" y="4987971"/>
              <a:ext cx="94832" cy="94832"/>
            </a:xfrm>
            <a:custGeom>
              <a:avLst/>
              <a:gdLst>
                <a:gd name="T0" fmla="*/ 272 w 272"/>
                <a:gd name="T1" fmla="*/ 136 h 272"/>
                <a:gd name="T2" fmla="*/ 270 w 272"/>
                <a:gd name="T3" fmla="*/ 165 h 272"/>
                <a:gd name="T4" fmla="*/ 249 w 272"/>
                <a:gd name="T5" fmla="*/ 213 h 272"/>
                <a:gd name="T6" fmla="*/ 213 w 272"/>
                <a:gd name="T7" fmla="*/ 250 h 272"/>
                <a:gd name="T8" fmla="*/ 163 w 272"/>
                <a:gd name="T9" fmla="*/ 271 h 272"/>
                <a:gd name="T10" fmla="*/ 136 w 272"/>
                <a:gd name="T11" fmla="*/ 272 h 272"/>
                <a:gd name="T12" fmla="*/ 108 w 272"/>
                <a:gd name="T13" fmla="*/ 271 h 272"/>
                <a:gd name="T14" fmla="*/ 60 w 272"/>
                <a:gd name="T15" fmla="*/ 250 h 272"/>
                <a:gd name="T16" fmla="*/ 22 w 272"/>
                <a:gd name="T17" fmla="*/ 213 h 272"/>
                <a:gd name="T18" fmla="*/ 1 w 272"/>
                <a:gd name="T19" fmla="*/ 165 h 272"/>
                <a:gd name="T20" fmla="*/ 0 w 272"/>
                <a:gd name="T21" fmla="*/ 136 h 272"/>
                <a:gd name="T22" fmla="*/ 1 w 272"/>
                <a:gd name="T23" fmla="*/ 109 h 272"/>
                <a:gd name="T24" fmla="*/ 22 w 272"/>
                <a:gd name="T25" fmla="*/ 60 h 272"/>
                <a:gd name="T26" fmla="*/ 60 w 272"/>
                <a:gd name="T27" fmla="*/ 24 h 272"/>
                <a:gd name="T28" fmla="*/ 108 w 272"/>
                <a:gd name="T29" fmla="*/ 3 h 272"/>
                <a:gd name="T30" fmla="*/ 136 w 272"/>
                <a:gd name="T31" fmla="*/ 0 h 272"/>
                <a:gd name="T32" fmla="*/ 163 w 272"/>
                <a:gd name="T33" fmla="*/ 3 h 272"/>
                <a:gd name="T34" fmla="*/ 213 w 272"/>
                <a:gd name="T35" fmla="*/ 24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5"/>
                  </a:lnTo>
                  <a:lnTo>
                    <a:pt x="249" y="213"/>
                  </a:lnTo>
                  <a:lnTo>
                    <a:pt x="213" y="250"/>
                  </a:lnTo>
                  <a:lnTo>
                    <a:pt x="163" y="271"/>
                  </a:lnTo>
                  <a:lnTo>
                    <a:pt x="136" y="272"/>
                  </a:lnTo>
                  <a:lnTo>
                    <a:pt x="108" y="271"/>
                  </a:lnTo>
                  <a:lnTo>
                    <a:pt x="60" y="250"/>
                  </a:lnTo>
                  <a:lnTo>
                    <a:pt x="22" y="213"/>
                  </a:lnTo>
                  <a:lnTo>
                    <a:pt x="1" y="165"/>
                  </a:lnTo>
                  <a:lnTo>
                    <a:pt x="0" y="136"/>
                  </a:lnTo>
                  <a:lnTo>
                    <a:pt x="1" y="109"/>
                  </a:lnTo>
                  <a:lnTo>
                    <a:pt x="22" y="60"/>
                  </a:lnTo>
                  <a:lnTo>
                    <a:pt x="60" y="24"/>
                  </a:lnTo>
                  <a:lnTo>
                    <a:pt x="108" y="3"/>
                  </a:lnTo>
                  <a:lnTo>
                    <a:pt x="136" y="0"/>
                  </a:lnTo>
                  <a:lnTo>
                    <a:pt x="163" y="3"/>
                  </a:lnTo>
                  <a:lnTo>
                    <a:pt x="213" y="24"/>
                  </a:lnTo>
                  <a:lnTo>
                    <a:pt x="249" y="60"/>
                  </a:lnTo>
                  <a:lnTo>
                    <a:pt x="270" y="109"/>
                  </a:lnTo>
                  <a:lnTo>
                    <a:pt x="272"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177">
              <a:extLst>
                <a:ext uri="{FF2B5EF4-FFF2-40B4-BE49-F238E27FC236}">
                  <a16:creationId xmlns:a16="http://schemas.microsoft.com/office/drawing/2014/main" id="{B3CD433A-F4E5-7C04-20F2-7EE8C9415A83}"/>
                </a:ext>
              </a:extLst>
            </p:cNvPr>
            <p:cNvSpPr>
              <a:spLocks/>
            </p:cNvSpPr>
            <p:nvPr/>
          </p:nvSpPr>
          <p:spPr bwMode="auto">
            <a:xfrm>
              <a:off x="6637796" y="5500480"/>
              <a:ext cx="94832" cy="94832"/>
            </a:xfrm>
            <a:custGeom>
              <a:avLst/>
              <a:gdLst>
                <a:gd name="T0" fmla="*/ 273 w 273"/>
                <a:gd name="T1" fmla="*/ 136 h 272"/>
                <a:gd name="T2" fmla="*/ 271 w 273"/>
                <a:gd name="T3" fmla="*/ 164 h 272"/>
                <a:gd name="T4" fmla="*/ 251 w 273"/>
                <a:gd name="T5" fmla="*/ 212 h 272"/>
                <a:gd name="T6" fmla="*/ 213 w 273"/>
                <a:gd name="T7" fmla="*/ 250 h 272"/>
                <a:gd name="T8" fmla="*/ 165 w 273"/>
                <a:gd name="T9" fmla="*/ 271 h 272"/>
                <a:gd name="T10" fmla="*/ 136 w 273"/>
                <a:gd name="T11" fmla="*/ 272 h 272"/>
                <a:gd name="T12" fmla="*/ 109 w 273"/>
                <a:gd name="T13" fmla="*/ 271 h 272"/>
                <a:gd name="T14" fmla="*/ 60 w 273"/>
                <a:gd name="T15" fmla="*/ 250 h 272"/>
                <a:gd name="T16" fmla="*/ 24 w 273"/>
                <a:gd name="T17" fmla="*/ 212 h 272"/>
                <a:gd name="T18" fmla="*/ 3 w 273"/>
                <a:gd name="T19" fmla="*/ 164 h 272"/>
                <a:gd name="T20" fmla="*/ 0 w 273"/>
                <a:gd name="T21" fmla="*/ 136 h 272"/>
                <a:gd name="T22" fmla="*/ 3 w 273"/>
                <a:gd name="T23" fmla="*/ 108 h 272"/>
                <a:gd name="T24" fmla="*/ 24 w 273"/>
                <a:gd name="T25" fmla="*/ 59 h 272"/>
                <a:gd name="T26" fmla="*/ 60 w 273"/>
                <a:gd name="T27" fmla="*/ 23 h 272"/>
                <a:gd name="T28" fmla="*/ 109 w 273"/>
                <a:gd name="T29" fmla="*/ 2 h 272"/>
                <a:gd name="T30" fmla="*/ 136 w 273"/>
                <a:gd name="T31" fmla="*/ 0 h 272"/>
                <a:gd name="T32" fmla="*/ 165 w 273"/>
                <a:gd name="T33" fmla="*/ 2 h 272"/>
                <a:gd name="T34" fmla="*/ 213 w 273"/>
                <a:gd name="T35" fmla="*/ 23 h 272"/>
                <a:gd name="T36" fmla="*/ 251 w 273"/>
                <a:gd name="T37" fmla="*/ 59 h 272"/>
                <a:gd name="T38" fmla="*/ 271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1" y="164"/>
                  </a:lnTo>
                  <a:lnTo>
                    <a:pt x="251" y="212"/>
                  </a:lnTo>
                  <a:lnTo>
                    <a:pt x="213" y="250"/>
                  </a:lnTo>
                  <a:lnTo>
                    <a:pt x="165" y="271"/>
                  </a:lnTo>
                  <a:lnTo>
                    <a:pt x="136" y="272"/>
                  </a:lnTo>
                  <a:lnTo>
                    <a:pt x="109" y="271"/>
                  </a:lnTo>
                  <a:lnTo>
                    <a:pt x="60" y="250"/>
                  </a:lnTo>
                  <a:lnTo>
                    <a:pt x="24" y="212"/>
                  </a:lnTo>
                  <a:lnTo>
                    <a:pt x="3" y="164"/>
                  </a:lnTo>
                  <a:lnTo>
                    <a:pt x="0" y="136"/>
                  </a:lnTo>
                  <a:lnTo>
                    <a:pt x="3" y="108"/>
                  </a:lnTo>
                  <a:lnTo>
                    <a:pt x="24" y="59"/>
                  </a:lnTo>
                  <a:lnTo>
                    <a:pt x="60" y="23"/>
                  </a:lnTo>
                  <a:lnTo>
                    <a:pt x="109" y="2"/>
                  </a:lnTo>
                  <a:lnTo>
                    <a:pt x="136" y="0"/>
                  </a:lnTo>
                  <a:lnTo>
                    <a:pt x="165" y="2"/>
                  </a:lnTo>
                  <a:lnTo>
                    <a:pt x="213" y="23"/>
                  </a:lnTo>
                  <a:lnTo>
                    <a:pt x="251" y="59"/>
                  </a:lnTo>
                  <a:lnTo>
                    <a:pt x="271" y="108"/>
                  </a:lnTo>
                  <a:lnTo>
                    <a:pt x="273"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148">
              <a:extLst>
                <a:ext uri="{FF2B5EF4-FFF2-40B4-BE49-F238E27FC236}">
                  <a16:creationId xmlns:a16="http://schemas.microsoft.com/office/drawing/2014/main" id="{E0A645BF-AAAF-ABB9-A96C-C8E5B5A298B0}"/>
                </a:ext>
              </a:extLst>
            </p:cNvPr>
            <p:cNvSpPr>
              <a:spLocks/>
            </p:cNvSpPr>
            <p:nvPr/>
          </p:nvSpPr>
          <p:spPr bwMode="auto">
            <a:xfrm>
              <a:off x="8113268" y="3959465"/>
              <a:ext cx="94832" cy="94832"/>
            </a:xfrm>
            <a:custGeom>
              <a:avLst/>
              <a:gdLst>
                <a:gd name="T0" fmla="*/ 272 w 272"/>
                <a:gd name="T1" fmla="*/ 136 h 272"/>
                <a:gd name="T2" fmla="*/ 270 w 272"/>
                <a:gd name="T3" fmla="*/ 163 h 272"/>
                <a:gd name="T4" fmla="*/ 249 w 272"/>
                <a:gd name="T5" fmla="*/ 213 h 272"/>
                <a:gd name="T6" fmla="*/ 213 w 272"/>
                <a:gd name="T7" fmla="*/ 249 h 272"/>
                <a:gd name="T8" fmla="*/ 163 w 272"/>
                <a:gd name="T9" fmla="*/ 270 h 272"/>
                <a:gd name="T10" fmla="*/ 136 w 272"/>
                <a:gd name="T11" fmla="*/ 272 h 272"/>
                <a:gd name="T12" fmla="*/ 108 w 272"/>
                <a:gd name="T13" fmla="*/ 270 h 272"/>
                <a:gd name="T14" fmla="*/ 60 w 272"/>
                <a:gd name="T15" fmla="*/ 249 h 272"/>
                <a:gd name="T16" fmla="*/ 22 w 272"/>
                <a:gd name="T17" fmla="*/ 213 h 272"/>
                <a:gd name="T18" fmla="*/ 1 w 272"/>
                <a:gd name="T19" fmla="*/ 163 h 272"/>
                <a:gd name="T20" fmla="*/ 0 w 272"/>
                <a:gd name="T21" fmla="*/ 136 h 272"/>
                <a:gd name="T22" fmla="*/ 1 w 272"/>
                <a:gd name="T23" fmla="*/ 108 h 272"/>
                <a:gd name="T24" fmla="*/ 22 w 272"/>
                <a:gd name="T25" fmla="*/ 60 h 272"/>
                <a:gd name="T26" fmla="*/ 60 w 272"/>
                <a:gd name="T27" fmla="*/ 22 h 272"/>
                <a:gd name="T28" fmla="*/ 108 w 272"/>
                <a:gd name="T29" fmla="*/ 1 h 272"/>
                <a:gd name="T30" fmla="*/ 136 w 272"/>
                <a:gd name="T31" fmla="*/ 0 h 272"/>
                <a:gd name="T32" fmla="*/ 163 w 272"/>
                <a:gd name="T33" fmla="*/ 1 h 272"/>
                <a:gd name="T34" fmla="*/ 213 w 272"/>
                <a:gd name="T35" fmla="*/ 22 h 272"/>
                <a:gd name="T36" fmla="*/ 249 w 272"/>
                <a:gd name="T37" fmla="*/ 60 h 272"/>
                <a:gd name="T38" fmla="*/ 270 w 272"/>
                <a:gd name="T39" fmla="*/ 108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3"/>
                  </a:lnTo>
                  <a:lnTo>
                    <a:pt x="249" y="213"/>
                  </a:lnTo>
                  <a:lnTo>
                    <a:pt x="213" y="249"/>
                  </a:lnTo>
                  <a:lnTo>
                    <a:pt x="163" y="270"/>
                  </a:lnTo>
                  <a:lnTo>
                    <a:pt x="136" y="272"/>
                  </a:lnTo>
                  <a:lnTo>
                    <a:pt x="108" y="270"/>
                  </a:lnTo>
                  <a:lnTo>
                    <a:pt x="60" y="249"/>
                  </a:lnTo>
                  <a:lnTo>
                    <a:pt x="22" y="213"/>
                  </a:lnTo>
                  <a:lnTo>
                    <a:pt x="1" y="163"/>
                  </a:lnTo>
                  <a:lnTo>
                    <a:pt x="0" y="136"/>
                  </a:lnTo>
                  <a:lnTo>
                    <a:pt x="1" y="108"/>
                  </a:lnTo>
                  <a:lnTo>
                    <a:pt x="22" y="60"/>
                  </a:lnTo>
                  <a:lnTo>
                    <a:pt x="60" y="22"/>
                  </a:lnTo>
                  <a:lnTo>
                    <a:pt x="108" y="1"/>
                  </a:lnTo>
                  <a:lnTo>
                    <a:pt x="136" y="0"/>
                  </a:lnTo>
                  <a:lnTo>
                    <a:pt x="163" y="1"/>
                  </a:lnTo>
                  <a:lnTo>
                    <a:pt x="213" y="22"/>
                  </a:lnTo>
                  <a:lnTo>
                    <a:pt x="249" y="60"/>
                  </a:lnTo>
                  <a:lnTo>
                    <a:pt x="270" y="108"/>
                  </a:lnTo>
                  <a:lnTo>
                    <a:pt x="272"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164">
              <a:extLst>
                <a:ext uri="{FF2B5EF4-FFF2-40B4-BE49-F238E27FC236}">
                  <a16:creationId xmlns:a16="http://schemas.microsoft.com/office/drawing/2014/main" id="{183E8E90-C737-8989-C1F3-68837C7254A4}"/>
                </a:ext>
              </a:extLst>
            </p:cNvPr>
            <p:cNvSpPr>
              <a:spLocks/>
            </p:cNvSpPr>
            <p:nvPr/>
          </p:nvSpPr>
          <p:spPr bwMode="auto">
            <a:xfrm>
              <a:off x="3982507" y="2920498"/>
              <a:ext cx="94832" cy="94832"/>
            </a:xfrm>
            <a:custGeom>
              <a:avLst/>
              <a:gdLst>
                <a:gd name="T0" fmla="*/ 272 w 272"/>
                <a:gd name="T1" fmla="*/ 136 h 272"/>
                <a:gd name="T2" fmla="*/ 270 w 272"/>
                <a:gd name="T3" fmla="*/ 164 h 272"/>
                <a:gd name="T4" fmla="*/ 249 w 272"/>
                <a:gd name="T5" fmla="*/ 213 h 272"/>
                <a:gd name="T6" fmla="*/ 213 w 272"/>
                <a:gd name="T7" fmla="*/ 250 h 272"/>
                <a:gd name="T8" fmla="*/ 163 w 272"/>
                <a:gd name="T9" fmla="*/ 270 h 272"/>
                <a:gd name="T10" fmla="*/ 136 w 272"/>
                <a:gd name="T11" fmla="*/ 272 h 272"/>
                <a:gd name="T12" fmla="*/ 108 w 272"/>
                <a:gd name="T13" fmla="*/ 270 h 272"/>
                <a:gd name="T14" fmla="*/ 60 w 272"/>
                <a:gd name="T15" fmla="*/ 250 h 272"/>
                <a:gd name="T16" fmla="*/ 22 w 272"/>
                <a:gd name="T17" fmla="*/ 213 h 272"/>
                <a:gd name="T18" fmla="*/ 1 w 272"/>
                <a:gd name="T19" fmla="*/ 164 h 272"/>
                <a:gd name="T20" fmla="*/ 0 w 272"/>
                <a:gd name="T21" fmla="*/ 136 h 272"/>
                <a:gd name="T22" fmla="*/ 1 w 272"/>
                <a:gd name="T23" fmla="*/ 109 h 272"/>
                <a:gd name="T24" fmla="*/ 22 w 272"/>
                <a:gd name="T25" fmla="*/ 60 h 272"/>
                <a:gd name="T26" fmla="*/ 60 w 272"/>
                <a:gd name="T27" fmla="*/ 22 h 272"/>
                <a:gd name="T28" fmla="*/ 108 w 272"/>
                <a:gd name="T29" fmla="*/ 2 h 272"/>
                <a:gd name="T30" fmla="*/ 136 w 272"/>
                <a:gd name="T31" fmla="*/ 0 h 272"/>
                <a:gd name="T32" fmla="*/ 163 w 272"/>
                <a:gd name="T33" fmla="*/ 2 h 272"/>
                <a:gd name="T34" fmla="*/ 213 w 272"/>
                <a:gd name="T35" fmla="*/ 22 h 272"/>
                <a:gd name="T36" fmla="*/ 249 w 272"/>
                <a:gd name="T37" fmla="*/ 60 h 272"/>
                <a:gd name="T38" fmla="*/ 270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0" y="164"/>
                  </a:lnTo>
                  <a:lnTo>
                    <a:pt x="249" y="213"/>
                  </a:lnTo>
                  <a:lnTo>
                    <a:pt x="213" y="250"/>
                  </a:lnTo>
                  <a:lnTo>
                    <a:pt x="163" y="270"/>
                  </a:lnTo>
                  <a:lnTo>
                    <a:pt x="136" y="272"/>
                  </a:lnTo>
                  <a:lnTo>
                    <a:pt x="108" y="270"/>
                  </a:lnTo>
                  <a:lnTo>
                    <a:pt x="60" y="250"/>
                  </a:lnTo>
                  <a:lnTo>
                    <a:pt x="22" y="213"/>
                  </a:lnTo>
                  <a:lnTo>
                    <a:pt x="1" y="164"/>
                  </a:lnTo>
                  <a:lnTo>
                    <a:pt x="0" y="136"/>
                  </a:lnTo>
                  <a:lnTo>
                    <a:pt x="1" y="109"/>
                  </a:lnTo>
                  <a:lnTo>
                    <a:pt x="22" y="60"/>
                  </a:lnTo>
                  <a:lnTo>
                    <a:pt x="60" y="22"/>
                  </a:lnTo>
                  <a:lnTo>
                    <a:pt x="108" y="2"/>
                  </a:lnTo>
                  <a:lnTo>
                    <a:pt x="136" y="0"/>
                  </a:lnTo>
                  <a:lnTo>
                    <a:pt x="163" y="2"/>
                  </a:lnTo>
                  <a:lnTo>
                    <a:pt x="213" y="22"/>
                  </a:lnTo>
                  <a:lnTo>
                    <a:pt x="249" y="60"/>
                  </a:lnTo>
                  <a:lnTo>
                    <a:pt x="270" y="109"/>
                  </a:lnTo>
                  <a:lnTo>
                    <a:pt x="272"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137">
              <a:extLst>
                <a:ext uri="{FF2B5EF4-FFF2-40B4-BE49-F238E27FC236}">
                  <a16:creationId xmlns:a16="http://schemas.microsoft.com/office/drawing/2014/main" id="{C5FF3181-9E24-D635-9307-B7F9D9B792BC}"/>
                </a:ext>
              </a:extLst>
            </p:cNvPr>
            <p:cNvSpPr>
              <a:spLocks/>
            </p:cNvSpPr>
            <p:nvPr/>
          </p:nvSpPr>
          <p:spPr bwMode="auto">
            <a:xfrm>
              <a:off x="7527542" y="1905938"/>
              <a:ext cx="94832" cy="94832"/>
            </a:xfrm>
            <a:custGeom>
              <a:avLst/>
              <a:gdLst>
                <a:gd name="T0" fmla="*/ 273 w 273"/>
                <a:gd name="T1" fmla="*/ 136 h 272"/>
                <a:gd name="T2" fmla="*/ 270 w 273"/>
                <a:gd name="T3" fmla="*/ 163 h 272"/>
                <a:gd name="T4" fmla="*/ 249 w 273"/>
                <a:gd name="T5" fmla="*/ 212 h 272"/>
                <a:gd name="T6" fmla="*/ 213 w 273"/>
                <a:gd name="T7" fmla="*/ 248 h 272"/>
                <a:gd name="T8" fmla="*/ 164 w 273"/>
                <a:gd name="T9" fmla="*/ 269 h 272"/>
                <a:gd name="T10" fmla="*/ 137 w 273"/>
                <a:gd name="T11" fmla="*/ 272 h 272"/>
                <a:gd name="T12" fmla="*/ 108 w 273"/>
                <a:gd name="T13" fmla="*/ 269 h 272"/>
                <a:gd name="T14" fmla="*/ 60 w 273"/>
                <a:gd name="T15" fmla="*/ 248 h 272"/>
                <a:gd name="T16" fmla="*/ 22 w 273"/>
                <a:gd name="T17" fmla="*/ 212 h 272"/>
                <a:gd name="T18" fmla="*/ 2 w 273"/>
                <a:gd name="T19" fmla="*/ 163 h 272"/>
                <a:gd name="T20" fmla="*/ 0 w 273"/>
                <a:gd name="T21" fmla="*/ 136 h 272"/>
                <a:gd name="T22" fmla="*/ 2 w 273"/>
                <a:gd name="T23" fmla="*/ 108 h 272"/>
                <a:gd name="T24" fmla="*/ 22 w 273"/>
                <a:gd name="T25" fmla="*/ 59 h 272"/>
                <a:gd name="T26" fmla="*/ 60 w 273"/>
                <a:gd name="T27" fmla="*/ 22 h 272"/>
                <a:gd name="T28" fmla="*/ 108 w 273"/>
                <a:gd name="T29" fmla="*/ 1 h 272"/>
                <a:gd name="T30" fmla="*/ 137 w 273"/>
                <a:gd name="T31" fmla="*/ 0 h 272"/>
                <a:gd name="T32" fmla="*/ 164 w 273"/>
                <a:gd name="T33" fmla="*/ 1 h 272"/>
                <a:gd name="T34" fmla="*/ 213 w 273"/>
                <a:gd name="T35" fmla="*/ 22 h 272"/>
                <a:gd name="T36" fmla="*/ 249 w 273"/>
                <a:gd name="T37" fmla="*/ 59 h 272"/>
                <a:gd name="T38" fmla="*/ 270 w 273"/>
                <a:gd name="T39" fmla="*/ 108 h 272"/>
                <a:gd name="T40" fmla="*/ 273 w 273"/>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2">
                  <a:moveTo>
                    <a:pt x="273" y="136"/>
                  </a:moveTo>
                  <a:lnTo>
                    <a:pt x="270" y="163"/>
                  </a:lnTo>
                  <a:lnTo>
                    <a:pt x="249" y="212"/>
                  </a:lnTo>
                  <a:lnTo>
                    <a:pt x="213" y="248"/>
                  </a:lnTo>
                  <a:lnTo>
                    <a:pt x="164" y="269"/>
                  </a:lnTo>
                  <a:lnTo>
                    <a:pt x="137" y="272"/>
                  </a:lnTo>
                  <a:lnTo>
                    <a:pt x="108" y="269"/>
                  </a:lnTo>
                  <a:lnTo>
                    <a:pt x="60" y="248"/>
                  </a:lnTo>
                  <a:lnTo>
                    <a:pt x="22" y="212"/>
                  </a:lnTo>
                  <a:lnTo>
                    <a:pt x="2" y="163"/>
                  </a:lnTo>
                  <a:lnTo>
                    <a:pt x="0" y="136"/>
                  </a:lnTo>
                  <a:lnTo>
                    <a:pt x="2" y="108"/>
                  </a:lnTo>
                  <a:lnTo>
                    <a:pt x="22" y="59"/>
                  </a:lnTo>
                  <a:lnTo>
                    <a:pt x="60" y="22"/>
                  </a:lnTo>
                  <a:lnTo>
                    <a:pt x="108" y="1"/>
                  </a:lnTo>
                  <a:lnTo>
                    <a:pt x="137" y="0"/>
                  </a:lnTo>
                  <a:lnTo>
                    <a:pt x="164" y="1"/>
                  </a:lnTo>
                  <a:lnTo>
                    <a:pt x="213" y="22"/>
                  </a:lnTo>
                  <a:lnTo>
                    <a:pt x="249" y="59"/>
                  </a:lnTo>
                  <a:lnTo>
                    <a:pt x="270" y="108"/>
                  </a:lnTo>
                  <a:lnTo>
                    <a:pt x="273"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155">
              <a:extLst>
                <a:ext uri="{FF2B5EF4-FFF2-40B4-BE49-F238E27FC236}">
                  <a16:creationId xmlns:a16="http://schemas.microsoft.com/office/drawing/2014/main" id="{47F0FC0C-E971-181D-4348-81C4AB739C27}"/>
                </a:ext>
              </a:extLst>
            </p:cNvPr>
            <p:cNvSpPr>
              <a:spLocks/>
            </p:cNvSpPr>
            <p:nvPr/>
          </p:nvSpPr>
          <p:spPr bwMode="auto">
            <a:xfrm>
              <a:off x="5459372" y="1360656"/>
              <a:ext cx="94832" cy="96227"/>
            </a:xfrm>
            <a:custGeom>
              <a:avLst/>
              <a:gdLst>
                <a:gd name="T0" fmla="*/ 272 w 272"/>
                <a:gd name="T1" fmla="*/ 136 h 272"/>
                <a:gd name="T2" fmla="*/ 271 w 272"/>
                <a:gd name="T3" fmla="*/ 163 h 272"/>
                <a:gd name="T4" fmla="*/ 250 w 272"/>
                <a:gd name="T5" fmla="*/ 212 h 272"/>
                <a:gd name="T6" fmla="*/ 213 w 272"/>
                <a:gd name="T7" fmla="*/ 249 h 272"/>
                <a:gd name="T8" fmla="*/ 165 w 272"/>
                <a:gd name="T9" fmla="*/ 269 h 272"/>
                <a:gd name="T10" fmla="*/ 136 w 272"/>
                <a:gd name="T11" fmla="*/ 272 h 272"/>
                <a:gd name="T12" fmla="*/ 109 w 272"/>
                <a:gd name="T13" fmla="*/ 269 h 272"/>
                <a:gd name="T14" fmla="*/ 60 w 272"/>
                <a:gd name="T15" fmla="*/ 249 h 272"/>
                <a:gd name="T16" fmla="*/ 23 w 272"/>
                <a:gd name="T17" fmla="*/ 212 h 272"/>
                <a:gd name="T18" fmla="*/ 3 w 272"/>
                <a:gd name="T19" fmla="*/ 163 h 272"/>
                <a:gd name="T20" fmla="*/ 0 w 272"/>
                <a:gd name="T21" fmla="*/ 136 h 272"/>
                <a:gd name="T22" fmla="*/ 3 w 272"/>
                <a:gd name="T23" fmla="*/ 107 h 272"/>
                <a:gd name="T24" fmla="*/ 23 w 272"/>
                <a:gd name="T25" fmla="*/ 59 h 272"/>
                <a:gd name="T26" fmla="*/ 60 w 272"/>
                <a:gd name="T27" fmla="*/ 22 h 272"/>
                <a:gd name="T28" fmla="*/ 109 w 272"/>
                <a:gd name="T29" fmla="*/ 1 h 272"/>
                <a:gd name="T30" fmla="*/ 136 w 272"/>
                <a:gd name="T31" fmla="*/ 0 h 272"/>
                <a:gd name="T32" fmla="*/ 165 w 272"/>
                <a:gd name="T33" fmla="*/ 1 h 272"/>
                <a:gd name="T34" fmla="*/ 213 w 272"/>
                <a:gd name="T35" fmla="*/ 22 h 272"/>
                <a:gd name="T36" fmla="*/ 250 w 272"/>
                <a:gd name="T37" fmla="*/ 59 h 272"/>
                <a:gd name="T38" fmla="*/ 271 w 272"/>
                <a:gd name="T39" fmla="*/ 107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3"/>
                  </a:lnTo>
                  <a:lnTo>
                    <a:pt x="250" y="212"/>
                  </a:lnTo>
                  <a:lnTo>
                    <a:pt x="213" y="249"/>
                  </a:lnTo>
                  <a:lnTo>
                    <a:pt x="165" y="269"/>
                  </a:lnTo>
                  <a:lnTo>
                    <a:pt x="136" y="272"/>
                  </a:lnTo>
                  <a:lnTo>
                    <a:pt x="109" y="269"/>
                  </a:lnTo>
                  <a:lnTo>
                    <a:pt x="60" y="249"/>
                  </a:lnTo>
                  <a:lnTo>
                    <a:pt x="23" y="212"/>
                  </a:lnTo>
                  <a:lnTo>
                    <a:pt x="3" y="163"/>
                  </a:lnTo>
                  <a:lnTo>
                    <a:pt x="0" y="136"/>
                  </a:lnTo>
                  <a:lnTo>
                    <a:pt x="3" y="107"/>
                  </a:lnTo>
                  <a:lnTo>
                    <a:pt x="23" y="59"/>
                  </a:lnTo>
                  <a:lnTo>
                    <a:pt x="60" y="22"/>
                  </a:lnTo>
                  <a:lnTo>
                    <a:pt x="109" y="1"/>
                  </a:lnTo>
                  <a:lnTo>
                    <a:pt x="136" y="0"/>
                  </a:lnTo>
                  <a:lnTo>
                    <a:pt x="165" y="1"/>
                  </a:lnTo>
                  <a:lnTo>
                    <a:pt x="213" y="22"/>
                  </a:lnTo>
                  <a:lnTo>
                    <a:pt x="250" y="59"/>
                  </a:lnTo>
                  <a:lnTo>
                    <a:pt x="271" y="107"/>
                  </a:lnTo>
                  <a:lnTo>
                    <a:pt x="272"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176">
              <a:extLst>
                <a:ext uri="{FF2B5EF4-FFF2-40B4-BE49-F238E27FC236}">
                  <a16:creationId xmlns:a16="http://schemas.microsoft.com/office/drawing/2014/main" id="{274B1E06-FA3F-7268-838A-659F5CA7DF18}"/>
                </a:ext>
              </a:extLst>
            </p:cNvPr>
            <p:cNvSpPr>
              <a:spLocks/>
            </p:cNvSpPr>
            <p:nvPr/>
          </p:nvSpPr>
          <p:spPr bwMode="auto">
            <a:xfrm>
              <a:off x="6310765" y="3663115"/>
              <a:ext cx="94832" cy="94832"/>
            </a:xfrm>
            <a:custGeom>
              <a:avLst/>
              <a:gdLst>
                <a:gd name="T0" fmla="*/ 272 w 272"/>
                <a:gd name="T1" fmla="*/ 136 h 272"/>
                <a:gd name="T2" fmla="*/ 271 w 272"/>
                <a:gd name="T3" fmla="*/ 165 h 272"/>
                <a:gd name="T4" fmla="*/ 250 w 272"/>
                <a:gd name="T5" fmla="*/ 213 h 272"/>
                <a:gd name="T6" fmla="*/ 212 w 272"/>
                <a:gd name="T7" fmla="*/ 250 h 272"/>
                <a:gd name="T8" fmla="*/ 164 w 272"/>
                <a:gd name="T9" fmla="*/ 271 h 272"/>
                <a:gd name="T10" fmla="*/ 136 w 272"/>
                <a:gd name="T11" fmla="*/ 272 h 272"/>
                <a:gd name="T12" fmla="*/ 109 w 272"/>
                <a:gd name="T13" fmla="*/ 271 h 272"/>
                <a:gd name="T14" fmla="*/ 59 w 272"/>
                <a:gd name="T15" fmla="*/ 250 h 272"/>
                <a:gd name="T16" fmla="*/ 23 w 272"/>
                <a:gd name="T17" fmla="*/ 213 h 272"/>
                <a:gd name="T18" fmla="*/ 2 w 272"/>
                <a:gd name="T19" fmla="*/ 165 h 272"/>
                <a:gd name="T20" fmla="*/ 0 w 272"/>
                <a:gd name="T21" fmla="*/ 136 h 272"/>
                <a:gd name="T22" fmla="*/ 2 w 272"/>
                <a:gd name="T23" fmla="*/ 109 h 272"/>
                <a:gd name="T24" fmla="*/ 23 w 272"/>
                <a:gd name="T25" fmla="*/ 60 h 272"/>
                <a:gd name="T26" fmla="*/ 59 w 272"/>
                <a:gd name="T27" fmla="*/ 24 h 272"/>
                <a:gd name="T28" fmla="*/ 109 w 272"/>
                <a:gd name="T29" fmla="*/ 3 h 272"/>
                <a:gd name="T30" fmla="*/ 136 w 272"/>
                <a:gd name="T31" fmla="*/ 0 h 272"/>
                <a:gd name="T32" fmla="*/ 164 w 272"/>
                <a:gd name="T33" fmla="*/ 3 h 272"/>
                <a:gd name="T34" fmla="*/ 212 w 272"/>
                <a:gd name="T35" fmla="*/ 24 h 272"/>
                <a:gd name="T36" fmla="*/ 250 w 272"/>
                <a:gd name="T37" fmla="*/ 60 h 272"/>
                <a:gd name="T38" fmla="*/ 271 w 272"/>
                <a:gd name="T39" fmla="*/ 109 h 272"/>
                <a:gd name="T40" fmla="*/ 272 w 272"/>
                <a:gd name="T41"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2" h="272">
                  <a:moveTo>
                    <a:pt x="272" y="136"/>
                  </a:moveTo>
                  <a:lnTo>
                    <a:pt x="271" y="165"/>
                  </a:lnTo>
                  <a:lnTo>
                    <a:pt x="250" y="213"/>
                  </a:lnTo>
                  <a:lnTo>
                    <a:pt x="212" y="250"/>
                  </a:lnTo>
                  <a:lnTo>
                    <a:pt x="164" y="271"/>
                  </a:lnTo>
                  <a:lnTo>
                    <a:pt x="136" y="272"/>
                  </a:lnTo>
                  <a:lnTo>
                    <a:pt x="109" y="271"/>
                  </a:lnTo>
                  <a:lnTo>
                    <a:pt x="59" y="250"/>
                  </a:lnTo>
                  <a:lnTo>
                    <a:pt x="23" y="213"/>
                  </a:lnTo>
                  <a:lnTo>
                    <a:pt x="2" y="165"/>
                  </a:lnTo>
                  <a:lnTo>
                    <a:pt x="0" y="136"/>
                  </a:lnTo>
                  <a:lnTo>
                    <a:pt x="2" y="109"/>
                  </a:lnTo>
                  <a:lnTo>
                    <a:pt x="23" y="60"/>
                  </a:lnTo>
                  <a:lnTo>
                    <a:pt x="59" y="24"/>
                  </a:lnTo>
                  <a:lnTo>
                    <a:pt x="109" y="3"/>
                  </a:lnTo>
                  <a:lnTo>
                    <a:pt x="136" y="0"/>
                  </a:lnTo>
                  <a:lnTo>
                    <a:pt x="164" y="3"/>
                  </a:lnTo>
                  <a:lnTo>
                    <a:pt x="212" y="24"/>
                  </a:lnTo>
                  <a:lnTo>
                    <a:pt x="250" y="60"/>
                  </a:lnTo>
                  <a:lnTo>
                    <a:pt x="271" y="109"/>
                  </a:lnTo>
                  <a:lnTo>
                    <a:pt x="272" y="136"/>
                  </a:lnTo>
                  <a:close/>
                </a:path>
              </a:pathLst>
            </a:custGeom>
            <a:grpFill/>
            <a:ln w="9525">
              <a:solidFill>
                <a:schemeClr val="tx1">
                  <a:lumMod val="95000"/>
                </a:schemeClr>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aphicFrame>
        <p:nvGraphicFramePr>
          <p:cNvPr id="10" name="Diagram 9">
            <a:extLst>
              <a:ext uri="{FF2B5EF4-FFF2-40B4-BE49-F238E27FC236}">
                <a16:creationId xmlns:a16="http://schemas.microsoft.com/office/drawing/2014/main" id="{E4528EAE-EB14-B015-FD49-053076AF4345}"/>
              </a:ext>
            </a:extLst>
          </p:cNvPr>
          <p:cNvGraphicFramePr/>
          <p:nvPr>
            <p:extLst>
              <p:ext uri="{D42A27DB-BD31-4B8C-83A1-F6EECF244321}">
                <p14:modId xmlns:p14="http://schemas.microsoft.com/office/powerpoint/2010/main" val="1286216566"/>
              </p:ext>
            </p:extLst>
          </p:nvPr>
        </p:nvGraphicFramePr>
        <p:xfrm>
          <a:off x="3229746" y="971174"/>
          <a:ext cx="5541956" cy="39897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Freeform 305">
            <a:extLst>
              <a:ext uri="{FF2B5EF4-FFF2-40B4-BE49-F238E27FC236}">
                <a16:creationId xmlns:a16="http://schemas.microsoft.com/office/drawing/2014/main" id="{55CCF201-3FF5-A1FD-356C-025E07EDC311}"/>
              </a:ext>
            </a:extLst>
          </p:cNvPr>
          <p:cNvSpPr/>
          <p:nvPr/>
        </p:nvSpPr>
        <p:spPr>
          <a:xfrm>
            <a:off x="5660474" y="2798994"/>
            <a:ext cx="659638" cy="589855"/>
          </a:xfrm>
          <a:custGeom>
            <a:avLst/>
            <a:gdLst>
              <a:gd name="connsiteX0" fmla="*/ 426228 w 504826"/>
              <a:gd name="connsiteY0" fmla="*/ 101417 h 396680"/>
              <a:gd name="connsiteX1" fmla="*/ 483697 w 504826"/>
              <a:gd name="connsiteY1" fmla="*/ 151561 h 396680"/>
              <a:gd name="connsiteX2" fmla="*/ 504826 w 504826"/>
              <a:gd name="connsiteY2" fmla="*/ 216354 h 396680"/>
              <a:gd name="connsiteX3" fmla="*/ 484824 w 504826"/>
              <a:gd name="connsiteY3" fmla="*/ 279598 h 396680"/>
              <a:gd name="connsiteX4" fmla="*/ 429891 w 504826"/>
              <a:gd name="connsiteY4" fmla="*/ 329320 h 396680"/>
              <a:gd name="connsiteX5" fmla="*/ 435666 w 504826"/>
              <a:gd name="connsiteY5" fmla="*/ 341716 h 396680"/>
              <a:gd name="connsiteX6" fmla="*/ 442709 w 504826"/>
              <a:gd name="connsiteY6" fmla="*/ 352561 h 396680"/>
              <a:gd name="connsiteX7" fmla="*/ 449047 w 504826"/>
              <a:gd name="connsiteY7" fmla="*/ 360731 h 396680"/>
              <a:gd name="connsiteX8" fmla="*/ 456371 w 504826"/>
              <a:gd name="connsiteY8" fmla="*/ 369042 h 396680"/>
              <a:gd name="connsiteX9" fmla="*/ 462851 w 504826"/>
              <a:gd name="connsiteY9" fmla="*/ 376084 h 396680"/>
              <a:gd name="connsiteX10" fmla="*/ 463977 w 504826"/>
              <a:gd name="connsiteY10" fmla="*/ 377352 h 396680"/>
              <a:gd name="connsiteX11" fmla="*/ 465245 w 504826"/>
              <a:gd name="connsiteY11" fmla="*/ 378761 h 396680"/>
              <a:gd name="connsiteX12" fmla="*/ 466373 w 504826"/>
              <a:gd name="connsiteY12" fmla="*/ 380169 h 396680"/>
              <a:gd name="connsiteX13" fmla="*/ 467359 w 504826"/>
              <a:gd name="connsiteY13" fmla="*/ 381718 h 396680"/>
              <a:gd name="connsiteX14" fmla="*/ 468063 w 504826"/>
              <a:gd name="connsiteY14" fmla="*/ 383127 h 396680"/>
              <a:gd name="connsiteX15" fmla="*/ 468625 w 504826"/>
              <a:gd name="connsiteY15" fmla="*/ 384817 h 396680"/>
              <a:gd name="connsiteX16" fmla="*/ 468767 w 504826"/>
              <a:gd name="connsiteY16" fmla="*/ 386648 h 396680"/>
              <a:gd name="connsiteX17" fmla="*/ 468485 w 504826"/>
              <a:gd name="connsiteY17" fmla="*/ 388479 h 396680"/>
              <a:gd name="connsiteX18" fmla="*/ 464823 w 504826"/>
              <a:gd name="connsiteY18" fmla="*/ 394677 h 396680"/>
              <a:gd name="connsiteX19" fmla="*/ 458625 w 504826"/>
              <a:gd name="connsiteY19" fmla="*/ 396649 h 396680"/>
              <a:gd name="connsiteX20" fmla="*/ 434398 w 504826"/>
              <a:gd name="connsiteY20" fmla="*/ 392142 h 396680"/>
              <a:gd name="connsiteX21" fmla="*/ 356083 w 504826"/>
              <a:gd name="connsiteY21" fmla="*/ 356083 h 396680"/>
              <a:gd name="connsiteX22" fmla="*/ 306502 w 504826"/>
              <a:gd name="connsiteY22" fmla="*/ 360590 h 396680"/>
              <a:gd name="connsiteX23" fmla="*/ 173535 w 504826"/>
              <a:gd name="connsiteY23" fmla="*/ 323404 h 396680"/>
              <a:gd name="connsiteX24" fmla="*/ 198325 w 504826"/>
              <a:gd name="connsiteY24" fmla="*/ 324531 h 396680"/>
              <a:gd name="connsiteX25" fmla="*/ 285373 w 504826"/>
              <a:gd name="connsiteY25" fmla="*/ 311854 h 396680"/>
              <a:gd name="connsiteX26" fmla="*/ 359745 w 504826"/>
              <a:gd name="connsiteY26" fmla="*/ 275514 h 396680"/>
              <a:gd name="connsiteX27" fmla="*/ 413833 w 504826"/>
              <a:gd name="connsiteY27" fmla="*/ 215791 h 396680"/>
              <a:gd name="connsiteX28" fmla="*/ 432708 w 504826"/>
              <a:gd name="connsiteY28" fmla="*/ 144237 h 396680"/>
              <a:gd name="connsiteX29" fmla="*/ 426228 w 504826"/>
              <a:gd name="connsiteY29" fmla="*/ 101417 h 396680"/>
              <a:gd name="connsiteX30" fmla="*/ 198324 w 504826"/>
              <a:gd name="connsiteY30" fmla="*/ 0 h 396680"/>
              <a:gd name="connsiteX31" fmla="*/ 297908 w 504826"/>
              <a:gd name="connsiteY31" fmla="*/ 19297 h 396680"/>
              <a:gd name="connsiteX32" fmla="*/ 370168 w 504826"/>
              <a:gd name="connsiteY32" fmla="*/ 71836 h 396680"/>
              <a:gd name="connsiteX33" fmla="*/ 396648 w 504826"/>
              <a:gd name="connsiteY33" fmla="*/ 144236 h 396680"/>
              <a:gd name="connsiteX34" fmla="*/ 370168 w 504826"/>
              <a:gd name="connsiteY34" fmla="*/ 216635 h 396680"/>
              <a:gd name="connsiteX35" fmla="*/ 297908 w 504826"/>
              <a:gd name="connsiteY35" fmla="*/ 269174 h 396680"/>
              <a:gd name="connsiteX36" fmla="*/ 198324 w 504826"/>
              <a:gd name="connsiteY36" fmla="*/ 288471 h 396680"/>
              <a:gd name="connsiteX37" fmla="*/ 148743 w 504826"/>
              <a:gd name="connsiteY37" fmla="*/ 283964 h 396680"/>
              <a:gd name="connsiteX38" fmla="*/ 70428 w 504826"/>
              <a:gd name="connsiteY38" fmla="*/ 320023 h 396680"/>
              <a:gd name="connsiteX39" fmla="*/ 46201 w 504826"/>
              <a:gd name="connsiteY39" fmla="*/ 324530 h 396680"/>
              <a:gd name="connsiteX40" fmla="*/ 45355 w 504826"/>
              <a:gd name="connsiteY40" fmla="*/ 324530 h 396680"/>
              <a:gd name="connsiteX41" fmla="*/ 39580 w 504826"/>
              <a:gd name="connsiteY41" fmla="*/ 322277 h 396680"/>
              <a:gd name="connsiteX42" fmla="*/ 36341 w 504826"/>
              <a:gd name="connsiteY42" fmla="*/ 316361 h 396680"/>
              <a:gd name="connsiteX43" fmla="*/ 36059 w 504826"/>
              <a:gd name="connsiteY43" fmla="*/ 314530 h 396680"/>
              <a:gd name="connsiteX44" fmla="*/ 36200 w 504826"/>
              <a:gd name="connsiteY44" fmla="*/ 312698 h 396680"/>
              <a:gd name="connsiteX45" fmla="*/ 36763 w 504826"/>
              <a:gd name="connsiteY45" fmla="*/ 311008 h 396680"/>
              <a:gd name="connsiteX46" fmla="*/ 37467 w 504826"/>
              <a:gd name="connsiteY46" fmla="*/ 309600 h 396680"/>
              <a:gd name="connsiteX47" fmla="*/ 38453 w 504826"/>
              <a:gd name="connsiteY47" fmla="*/ 308050 h 396680"/>
              <a:gd name="connsiteX48" fmla="*/ 39580 w 504826"/>
              <a:gd name="connsiteY48" fmla="*/ 306642 h 396680"/>
              <a:gd name="connsiteX49" fmla="*/ 40848 w 504826"/>
              <a:gd name="connsiteY49" fmla="*/ 305233 h 396680"/>
              <a:gd name="connsiteX50" fmla="*/ 41975 w 504826"/>
              <a:gd name="connsiteY50" fmla="*/ 303965 h 396680"/>
              <a:gd name="connsiteX51" fmla="*/ 48454 w 504826"/>
              <a:gd name="connsiteY51" fmla="*/ 296923 h 396680"/>
              <a:gd name="connsiteX52" fmla="*/ 55779 w 504826"/>
              <a:gd name="connsiteY52" fmla="*/ 288612 h 396680"/>
              <a:gd name="connsiteX53" fmla="*/ 62117 w 504826"/>
              <a:gd name="connsiteY53" fmla="*/ 280443 h 396680"/>
              <a:gd name="connsiteX54" fmla="*/ 69160 w 504826"/>
              <a:gd name="connsiteY54" fmla="*/ 269597 h 396680"/>
              <a:gd name="connsiteX55" fmla="*/ 74935 w 504826"/>
              <a:gd name="connsiteY55" fmla="*/ 257202 h 396680"/>
              <a:gd name="connsiteX56" fmla="*/ 20001 w 504826"/>
              <a:gd name="connsiteY56" fmla="*/ 207339 h 396680"/>
              <a:gd name="connsiteX57" fmla="*/ 0 w 504826"/>
              <a:gd name="connsiteY57" fmla="*/ 144236 h 396680"/>
              <a:gd name="connsiteX58" fmla="*/ 26481 w 504826"/>
              <a:gd name="connsiteY58" fmla="*/ 71836 h 396680"/>
              <a:gd name="connsiteX59" fmla="*/ 98739 w 504826"/>
              <a:gd name="connsiteY59" fmla="*/ 19297 h 396680"/>
              <a:gd name="connsiteX60" fmla="*/ 198324 w 504826"/>
              <a:gd name="connsiteY60" fmla="*/ 0 h 39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4826" h="396680">
                <a:moveTo>
                  <a:pt x="426228" y="101417"/>
                </a:moveTo>
                <a:cubicBezTo>
                  <a:pt x="450456" y="114751"/>
                  <a:pt x="469611" y="131466"/>
                  <a:pt x="483697" y="151561"/>
                </a:cubicBezTo>
                <a:cubicBezTo>
                  <a:pt x="497783" y="171656"/>
                  <a:pt x="504826" y="193254"/>
                  <a:pt x="504826" y="216354"/>
                </a:cubicBezTo>
                <a:cubicBezTo>
                  <a:pt x="504826" y="238891"/>
                  <a:pt x="498159" y="259973"/>
                  <a:pt x="484824" y="279598"/>
                </a:cubicBezTo>
                <a:cubicBezTo>
                  <a:pt x="471490" y="299224"/>
                  <a:pt x="453179" y="315798"/>
                  <a:pt x="429891" y="329320"/>
                </a:cubicBezTo>
                <a:cubicBezTo>
                  <a:pt x="431769" y="333828"/>
                  <a:pt x="433694" y="337960"/>
                  <a:pt x="435666" y="341716"/>
                </a:cubicBezTo>
                <a:cubicBezTo>
                  <a:pt x="437638" y="345472"/>
                  <a:pt x="439985" y="349087"/>
                  <a:pt x="442709" y="352561"/>
                </a:cubicBezTo>
                <a:cubicBezTo>
                  <a:pt x="445431" y="356036"/>
                  <a:pt x="447545" y="358759"/>
                  <a:pt x="449047" y="360731"/>
                </a:cubicBezTo>
                <a:cubicBezTo>
                  <a:pt x="450549" y="362703"/>
                  <a:pt x="452991" y="365473"/>
                  <a:pt x="456371" y="369042"/>
                </a:cubicBezTo>
                <a:cubicBezTo>
                  <a:pt x="459752" y="372610"/>
                  <a:pt x="461911" y="374958"/>
                  <a:pt x="462851" y="376084"/>
                </a:cubicBezTo>
                <a:cubicBezTo>
                  <a:pt x="463038" y="376272"/>
                  <a:pt x="463415" y="376695"/>
                  <a:pt x="463977" y="377352"/>
                </a:cubicBezTo>
                <a:cubicBezTo>
                  <a:pt x="464541" y="378010"/>
                  <a:pt x="464963" y="378479"/>
                  <a:pt x="465245" y="378761"/>
                </a:cubicBezTo>
                <a:cubicBezTo>
                  <a:pt x="465527" y="379042"/>
                  <a:pt x="465903" y="379512"/>
                  <a:pt x="466373" y="380169"/>
                </a:cubicBezTo>
                <a:cubicBezTo>
                  <a:pt x="466841" y="380827"/>
                  <a:pt x="467171" y="381343"/>
                  <a:pt x="467359" y="381718"/>
                </a:cubicBezTo>
                <a:cubicBezTo>
                  <a:pt x="467546" y="382094"/>
                  <a:pt x="467781" y="382564"/>
                  <a:pt x="468063" y="383127"/>
                </a:cubicBezTo>
                <a:cubicBezTo>
                  <a:pt x="468345" y="383690"/>
                  <a:pt x="468532" y="384254"/>
                  <a:pt x="468625" y="384817"/>
                </a:cubicBezTo>
                <a:cubicBezTo>
                  <a:pt x="468720" y="385381"/>
                  <a:pt x="468767" y="385991"/>
                  <a:pt x="468767" y="386648"/>
                </a:cubicBezTo>
                <a:cubicBezTo>
                  <a:pt x="468767" y="387306"/>
                  <a:pt x="468673" y="387916"/>
                  <a:pt x="468485" y="388479"/>
                </a:cubicBezTo>
                <a:cubicBezTo>
                  <a:pt x="467921" y="391109"/>
                  <a:pt x="466701" y="393175"/>
                  <a:pt x="464823" y="394677"/>
                </a:cubicBezTo>
                <a:cubicBezTo>
                  <a:pt x="462945" y="396180"/>
                  <a:pt x="460879" y="396837"/>
                  <a:pt x="458625" y="396649"/>
                </a:cubicBezTo>
                <a:cubicBezTo>
                  <a:pt x="449235" y="395334"/>
                  <a:pt x="441159" y="393832"/>
                  <a:pt x="434398" y="392142"/>
                </a:cubicBezTo>
                <a:cubicBezTo>
                  <a:pt x="405476" y="384629"/>
                  <a:pt x="379371" y="372610"/>
                  <a:pt x="356083" y="356083"/>
                </a:cubicBezTo>
                <a:cubicBezTo>
                  <a:pt x="339180" y="359088"/>
                  <a:pt x="322653" y="360590"/>
                  <a:pt x="306502" y="360590"/>
                </a:cubicBezTo>
                <a:cubicBezTo>
                  <a:pt x="255606" y="360590"/>
                  <a:pt x="211283" y="348195"/>
                  <a:pt x="173535" y="323404"/>
                </a:cubicBezTo>
                <a:cubicBezTo>
                  <a:pt x="184427" y="324156"/>
                  <a:pt x="192691" y="324531"/>
                  <a:pt x="198325" y="324531"/>
                </a:cubicBezTo>
                <a:cubicBezTo>
                  <a:pt x="228562" y="324531"/>
                  <a:pt x="257578" y="320306"/>
                  <a:pt x="285373" y="311854"/>
                </a:cubicBezTo>
                <a:cubicBezTo>
                  <a:pt x="313169" y="303403"/>
                  <a:pt x="337959" y="291290"/>
                  <a:pt x="359745" y="275514"/>
                </a:cubicBezTo>
                <a:cubicBezTo>
                  <a:pt x="383221" y="258235"/>
                  <a:pt x="401250" y="238328"/>
                  <a:pt x="413833" y="215791"/>
                </a:cubicBezTo>
                <a:cubicBezTo>
                  <a:pt x="426416" y="193254"/>
                  <a:pt x="432708" y="169403"/>
                  <a:pt x="432708" y="144237"/>
                </a:cubicBezTo>
                <a:cubicBezTo>
                  <a:pt x="432708" y="129776"/>
                  <a:pt x="430549" y="115502"/>
                  <a:pt x="426228" y="101417"/>
                </a:cubicBezTo>
                <a:close/>
                <a:moveTo>
                  <a:pt x="198324" y="0"/>
                </a:moveTo>
                <a:cubicBezTo>
                  <a:pt x="234196" y="0"/>
                  <a:pt x="267390" y="6432"/>
                  <a:pt x="297908" y="19297"/>
                </a:cubicBezTo>
                <a:cubicBezTo>
                  <a:pt x="328428" y="32162"/>
                  <a:pt x="352514" y="49675"/>
                  <a:pt x="370168" y="71836"/>
                </a:cubicBezTo>
                <a:cubicBezTo>
                  <a:pt x="387821" y="93997"/>
                  <a:pt x="396648" y="118130"/>
                  <a:pt x="396648" y="144236"/>
                </a:cubicBezTo>
                <a:cubicBezTo>
                  <a:pt x="396648" y="170341"/>
                  <a:pt x="387821" y="194474"/>
                  <a:pt x="370168" y="216635"/>
                </a:cubicBezTo>
                <a:cubicBezTo>
                  <a:pt x="352514" y="238796"/>
                  <a:pt x="328428" y="256310"/>
                  <a:pt x="297908" y="269174"/>
                </a:cubicBezTo>
                <a:cubicBezTo>
                  <a:pt x="267390" y="282039"/>
                  <a:pt x="234196" y="288471"/>
                  <a:pt x="198324" y="288471"/>
                </a:cubicBezTo>
                <a:cubicBezTo>
                  <a:pt x="182173" y="288471"/>
                  <a:pt x="165646" y="286969"/>
                  <a:pt x="148743" y="283964"/>
                </a:cubicBezTo>
                <a:cubicBezTo>
                  <a:pt x="125455" y="300491"/>
                  <a:pt x="99350" y="312511"/>
                  <a:pt x="70428" y="320023"/>
                </a:cubicBezTo>
                <a:cubicBezTo>
                  <a:pt x="63666" y="321713"/>
                  <a:pt x="55591" y="323216"/>
                  <a:pt x="46201" y="324530"/>
                </a:cubicBezTo>
                <a:lnTo>
                  <a:pt x="45355" y="324530"/>
                </a:lnTo>
                <a:cubicBezTo>
                  <a:pt x="43289" y="324530"/>
                  <a:pt x="41364" y="323779"/>
                  <a:pt x="39580" y="322277"/>
                </a:cubicBezTo>
                <a:cubicBezTo>
                  <a:pt x="37796" y="320774"/>
                  <a:pt x="36716" y="318802"/>
                  <a:pt x="36341" y="316361"/>
                </a:cubicBezTo>
                <a:cubicBezTo>
                  <a:pt x="36153" y="315797"/>
                  <a:pt x="36059" y="315187"/>
                  <a:pt x="36059" y="314530"/>
                </a:cubicBezTo>
                <a:cubicBezTo>
                  <a:pt x="36059" y="313872"/>
                  <a:pt x="36105" y="313262"/>
                  <a:pt x="36200" y="312698"/>
                </a:cubicBezTo>
                <a:cubicBezTo>
                  <a:pt x="36294" y="312135"/>
                  <a:pt x="36482" y="311571"/>
                  <a:pt x="36763" y="311008"/>
                </a:cubicBezTo>
                <a:cubicBezTo>
                  <a:pt x="37045" y="310445"/>
                  <a:pt x="37280" y="309975"/>
                  <a:pt x="37467" y="309600"/>
                </a:cubicBezTo>
                <a:cubicBezTo>
                  <a:pt x="37655" y="309224"/>
                  <a:pt x="37984" y="308707"/>
                  <a:pt x="38453" y="308050"/>
                </a:cubicBezTo>
                <a:cubicBezTo>
                  <a:pt x="38923" y="307393"/>
                  <a:pt x="39299" y="306923"/>
                  <a:pt x="39580" y="306642"/>
                </a:cubicBezTo>
                <a:cubicBezTo>
                  <a:pt x="39862" y="306360"/>
                  <a:pt x="40285" y="305890"/>
                  <a:pt x="40848" y="305233"/>
                </a:cubicBezTo>
                <a:cubicBezTo>
                  <a:pt x="41411" y="304576"/>
                  <a:pt x="41787" y="304153"/>
                  <a:pt x="41975" y="303965"/>
                </a:cubicBezTo>
                <a:cubicBezTo>
                  <a:pt x="42914" y="302839"/>
                  <a:pt x="45073" y="300491"/>
                  <a:pt x="48454" y="296923"/>
                </a:cubicBezTo>
                <a:cubicBezTo>
                  <a:pt x="51835" y="293354"/>
                  <a:pt x="54276" y="290584"/>
                  <a:pt x="55779" y="288612"/>
                </a:cubicBezTo>
                <a:cubicBezTo>
                  <a:pt x="57281" y="286640"/>
                  <a:pt x="59394" y="283917"/>
                  <a:pt x="62117" y="280443"/>
                </a:cubicBezTo>
                <a:cubicBezTo>
                  <a:pt x="64840" y="276968"/>
                  <a:pt x="67188" y="273353"/>
                  <a:pt x="69160" y="269597"/>
                </a:cubicBezTo>
                <a:cubicBezTo>
                  <a:pt x="71132" y="265840"/>
                  <a:pt x="73057" y="261709"/>
                  <a:pt x="74935" y="257202"/>
                </a:cubicBezTo>
                <a:cubicBezTo>
                  <a:pt x="51647" y="243680"/>
                  <a:pt x="33336" y="227058"/>
                  <a:pt x="20001" y="207339"/>
                </a:cubicBezTo>
                <a:cubicBezTo>
                  <a:pt x="6667" y="187619"/>
                  <a:pt x="0" y="166585"/>
                  <a:pt x="0" y="144236"/>
                </a:cubicBezTo>
                <a:cubicBezTo>
                  <a:pt x="0" y="118130"/>
                  <a:pt x="8827" y="93997"/>
                  <a:pt x="26481" y="71836"/>
                </a:cubicBezTo>
                <a:cubicBezTo>
                  <a:pt x="44135" y="49675"/>
                  <a:pt x="68221" y="32162"/>
                  <a:pt x="98739" y="19297"/>
                </a:cubicBezTo>
                <a:cubicBezTo>
                  <a:pt x="129258" y="6432"/>
                  <a:pt x="162453" y="0"/>
                  <a:pt x="198324" y="0"/>
                </a:cubicBezTo>
                <a:close/>
              </a:path>
            </a:pathLst>
          </a:custGeom>
          <a:solidFill>
            <a:srgbClr val="66667E"/>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82" name="TextBox 81">
            <a:extLst>
              <a:ext uri="{FF2B5EF4-FFF2-40B4-BE49-F238E27FC236}">
                <a16:creationId xmlns:a16="http://schemas.microsoft.com/office/drawing/2014/main" id="{5C58CB8C-49FD-D1BC-6447-C17D38FF6833}"/>
              </a:ext>
            </a:extLst>
          </p:cNvPr>
          <p:cNvSpPr txBox="1"/>
          <p:nvPr/>
        </p:nvSpPr>
        <p:spPr>
          <a:xfrm>
            <a:off x="7842518" y="1438103"/>
            <a:ext cx="3482030" cy="1261884"/>
          </a:xfrm>
          <a:prstGeom prst="rect">
            <a:avLst/>
          </a:prstGeom>
          <a:noFill/>
        </p:spPr>
        <p:txBody>
          <a:bodyPr wrap="square" lIns="0" tIns="0" rIns="0" bIns="0" rtlCol="0">
            <a:spAutoFit/>
          </a:bodyPr>
          <a:lstStyle/>
          <a:p>
            <a:pPr algn="ctr"/>
            <a:r>
              <a:rPr lang="en-US" b="0" i="0" dirty="0">
                <a:solidFill>
                  <a:srgbClr val="FFFFFF"/>
                </a:solidFill>
                <a:effectLst/>
                <a:latin typeface="Söhne Mono"/>
              </a:rPr>
              <a:t>File Integrity Checking  </a:t>
            </a:r>
          </a:p>
          <a:p>
            <a:pPr marL="285750" indent="-285750" algn="l">
              <a:buFont typeface="Arial" panose="020B0604020202020204" pitchFamily="34" charset="0"/>
              <a:buChar char="•"/>
            </a:pPr>
            <a:r>
              <a:rPr lang="en-US" sz="1600" b="0" i="0" dirty="0">
                <a:solidFill>
                  <a:schemeClr val="tx1">
                    <a:lumMod val="50000"/>
                  </a:schemeClr>
                </a:solidFill>
                <a:effectLst/>
                <a:latin typeface="Söhne Mono"/>
              </a:rPr>
              <a:t>Cryptographic hashing (e.g., SHA-256) </a:t>
            </a:r>
          </a:p>
          <a:p>
            <a:pPr marL="285750" indent="-285750" algn="l">
              <a:buFont typeface="Arial" panose="020B0604020202020204" pitchFamily="34" charset="0"/>
              <a:buChar char="•"/>
            </a:pPr>
            <a:r>
              <a:rPr lang="en-US" sz="1600" b="0" i="0" dirty="0">
                <a:solidFill>
                  <a:schemeClr val="tx1">
                    <a:lumMod val="50000"/>
                  </a:schemeClr>
                </a:solidFill>
                <a:effectLst/>
                <a:latin typeface="Söhne Mono"/>
              </a:rPr>
              <a:t>Verify integrity of update files</a:t>
            </a:r>
          </a:p>
          <a:p>
            <a:pPr marL="285750" indent="-285750" algn="l">
              <a:buFont typeface="Arial" panose="020B0604020202020204" pitchFamily="34" charset="0"/>
              <a:buChar char="•"/>
            </a:pPr>
            <a:r>
              <a:rPr lang="en-US" sz="1600" b="0" i="0" dirty="0">
                <a:solidFill>
                  <a:schemeClr val="tx1">
                    <a:lumMod val="50000"/>
                  </a:schemeClr>
                </a:solidFill>
                <a:effectLst/>
                <a:latin typeface="Söhne Mono"/>
              </a:rPr>
              <a:t>Compare calculated hashes with expected hash values </a:t>
            </a:r>
            <a:endParaRPr lang="en-US" sz="1600" dirty="0">
              <a:solidFill>
                <a:schemeClr val="tx1">
                  <a:lumMod val="50000"/>
                </a:schemeClr>
              </a:solidFill>
            </a:endParaRPr>
          </a:p>
        </p:txBody>
      </p:sp>
      <p:sp>
        <p:nvSpPr>
          <p:cNvPr id="83" name="TextBox 82">
            <a:extLst>
              <a:ext uri="{FF2B5EF4-FFF2-40B4-BE49-F238E27FC236}">
                <a16:creationId xmlns:a16="http://schemas.microsoft.com/office/drawing/2014/main" id="{9F894BC4-64BC-FA41-5A02-ECABA3254156}"/>
              </a:ext>
            </a:extLst>
          </p:cNvPr>
          <p:cNvSpPr txBox="1"/>
          <p:nvPr/>
        </p:nvSpPr>
        <p:spPr>
          <a:xfrm>
            <a:off x="979479" y="1499473"/>
            <a:ext cx="2916697" cy="2000548"/>
          </a:xfrm>
          <a:prstGeom prst="rect">
            <a:avLst/>
          </a:prstGeom>
          <a:noFill/>
        </p:spPr>
        <p:txBody>
          <a:bodyPr wrap="square" lIns="0" tIns="0" rIns="0" bIns="0" rtlCol="0">
            <a:spAutoFit/>
          </a:bodyPr>
          <a:lstStyle/>
          <a:p>
            <a:pPr algn="ctr"/>
            <a:r>
              <a:rPr lang="en-US" b="0" i="0" dirty="0">
                <a:solidFill>
                  <a:srgbClr val="FFFFFF"/>
                </a:solidFill>
                <a:effectLst/>
                <a:latin typeface="Söhne Mono"/>
              </a:rPr>
              <a:t>Process Monitoring </a:t>
            </a:r>
          </a:p>
          <a:p>
            <a:pPr marL="285750" indent="-285750" algn="l">
              <a:buFont typeface="Arial" panose="020B0604020202020204" pitchFamily="34" charset="0"/>
              <a:buChar char="•"/>
            </a:pPr>
            <a:r>
              <a:rPr lang="en-US" sz="1400" b="0" i="0" dirty="0">
                <a:solidFill>
                  <a:schemeClr val="tx1">
                    <a:lumMod val="50000"/>
                  </a:schemeClr>
                </a:solidFill>
                <a:effectLst/>
                <a:latin typeface="Söhne Mono"/>
              </a:rPr>
              <a:t>System-level hooks, event monitoring, or kernel-level tracing mechanisms. </a:t>
            </a:r>
          </a:p>
          <a:p>
            <a:pPr marL="285750" indent="-285750" algn="l">
              <a:buFont typeface="Arial" panose="020B0604020202020204" pitchFamily="34" charset="0"/>
              <a:buChar char="•"/>
            </a:pPr>
            <a:r>
              <a:rPr lang="en-US" sz="1400" b="0" i="0" dirty="0">
                <a:solidFill>
                  <a:schemeClr val="tx1">
                    <a:lumMod val="50000"/>
                  </a:schemeClr>
                </a:solidFill>
                <a:effectLst/>
                <a:latin typeface="Söhne Mono"/>
              </a:rPr>
              <a:t>Capture process ID (PID), process name, parent process, and related details </a:t>
            </a:r>
          </a:p>
          <a:p>
            <a:pPr marL="285750" indent="-285750" algn="l">
              <a:buFont typeface="Arial" panose="020B0604020202020204" pitchFamily="34" charset="0"/>
              <a:buChar char="•"/>
            </a:pPr>
            <a:r>
              <a:rPr lang="en-US" sz="1400" b="0" i="0" dirty="0">
                <a:solidFill>
                  <a:schemeClr val="tx1">
                    <a:lumMod val="50000"/>
                  </a:schemeClr>
                </a:solidFill>
                <a:effectLst/>
                <a:latin typeface="Söhne Mono"/>
              </a:rPr>
              <a:t>Analyze for unusual or malicious behavior.</a:t>
            </a:r>
            <a:endParaRPr lang="en-US" sz="1400" dirty="0">
              <a:solidFill>
                <a:schemeClr val="tx1">
                  <a:lumMod val="50000"/>
                </a:schemeClr>
              </a:solidFill>
            </a:endParaRPr>
          </a:p>
        </p:txBody>
      </p:sp>
      <p:sp>
        <p:nvSpPr>
          <p:cNvPr id="85" name="TextBox 84">
            <a:extLst>
              <a:ext uri="{FF2B5EF4-FFF2-40B4-BE49-F238E27FC236}">
                <a16:creationId xmlns:a16="http://schemas.microsoft.com/office/drawing/2014/main" id="{7F33A47E-CC73-444F-C723-D9D5FD4F8625}"/>
              </a:ext>
            </a:extLst>
          </p:cNvPr>
          <p:cNvSpPr txBox="1"/>
          <p:nvPr/>
        </p:nvSpPr>
        <p:spPr>
          <a:xfrm>
            <a:off x="8120854" y="3282110"/>
            <a:ext cx="3288253" cy="1661993"/>
          </a:xfrm>
          <a:prstGeom prst="rect">
            <a:avLst/>
          </a:prstGeom>
          <a:noFill/>
        </p:spPr>
        <p:txBody>
          <a:bodyPr wrap="square">
            <a:spAutoFit/>
          </a:bodyPr>
          <a:lstStyle/>
          <a:p>
            <a:pPr algn="ctr"/>
            <a:r>
              <a:rPr lang="en-US" b="0" i="0" dirty="0">
                <a:solidFill>
                  <a:srgbClr val="FFFFFF"/>
                </a:solidFill>
                <a:effectLst/>
                <a:latin typeface="Söhne Mono"/>
              </a:rPr>
              <a:t>System Registry Monitoring </a:t>
            </a:r>
          </a:p>
          <a:p>
            <a:pPr marL="285750" indent="-285750">
              <a:buFont typeface="Arial" panose="020B0604020202020204" pitchFamily="34" charset="0"/>
              <a:buChar char="•"/>
            </a:pPr>
            <a:r>
              <a:rPr lang="en-US" sz="1400" b="0" i="0" dirty="0">
                <a:solidFill>
                  <a:schemeClr val="tx1">
                    <a:lumMod val="50000"/>
                  </a:schemeClr>
                </a:solidFill>
                <a:effectLst/>
                <a:latin typeface="Söhne Mono"/>
              </a:rPr>
              <a:t>Registry hooks or monitoring APIs.</a:t>
            </a:r>
          </a:p>
          <a:p>
            <a:pPr marL="285750" indent="-285750">
              <a:buFont typeface="Arial" panose="020B0604020202020204" pitchFamily="34" charset="0"/>
              <a:buChar char="•"/>
            </a:pPr>
            <a:r>
              <a:rPr lang="en-US" sz="1400" b="0" i="0" dirty="0">
                <a:solidFill>
                  <a:schemeClr val="tx1">
                    <a:lumMod val="50000"/>
                  </a:schemeClr>
                </a:solidFill>
                <a:effectLst/>
                <a:latin typeface="Söhne Mono"/>
              </a:rPr>
              <a:t>Track changes to the system's registry.</a:t>
            </a:r>
          </a:p>
          <a:p>
            <a:pPr marL="285750" indent="-285750">
              <a:buFont typeface="Arial" panose="020B0604020202020204" pitchFamily="34" charset="0"/>
              <a:buChar char="•"/>
            </a:pPr>
            <a:r>
              <a:rPr lang="en-US" sz="1400" b="0" i="0" dirty="0">
                <a:solidFill>
                  <a:schemeClr val="tx1">
                    <a:lumMod val="50000"/>
                  </a:schemeClr>
                </a:solidFill>
                <a:effectLst/>
                <a:latin typeface="Söhne Mono"/>
              </a:rPr>
              <a:t>Capture registry read/write operations.</a:t>
            </a:r>
          </a:p>
          <a:p>
            <a:pPr marL="285750" indent="-285750">
              <a:buFont typeface="Arial" panose="020B0604020202020204" pitchFamily="34" charset="0"/>
              <a:buChar char="•"/>
            </a:pPr>
            <a:r>
              <a:rPr lang="en-US" sz="1400" b="0" i="0" dirty="0">
                <a:solidFill>
                  <a:schemeClr val="tx1">
                    <a:lumMod val="50000"/>
                  </a:schemeClr>
                </a:solidFill>
                <a:effectLst/>
                <a:latin typeface="Söhne Mono"/>
              </a:rPr>
              <a:t>Analyze for unauthorized or suspicious modifications. </a:t>
            </a:r>
            <a:endParaRPr lang="en-US" sz="1400" dirty="0">
              <a:solidFill>
                <a:schemeClr val="tx1">
                  <a:lumMod val="50000"/>
                </a:schemeClr>
              </a:solidFill>
            </a:endParaRPr>
          </a:p>
        </p:txBody>
      </p:sp>
      <p:sp>
        <p:nvSpPr>
          <p:cNvPr id="87" name="TextBox 86">
            <a:extLst>
              <a:ext uri="{FF2B5EF4-FFF2-40B4-BE49-F238E27FC236}">
                <a16:creationId xmlns:a16="http://schemas.microsoft.com/office/drawing/2014/main" id="{FA7F91B7-E5CA-E425-A968-8A5005DF3729}"/>
              </a:ext>
            </a:extLst>
          </p:cNvPr>
          <p:cNvSpPr txBox="1"/>
          <p:nvPr/>
        </p:nvSpPr>
        <p:spPr>
          <a:xfrm>
            <a:off x="653885" y="4059945"/>
            <a:ext cx="3632176" cy="1446550"/>
          </a:xfrm>
          <a:prstGeom prst="rect">
            <a:avLst/>
          </a:prstGeom>
          <a:noFill/>
        </p:spPr>
        <p:txBody>
          <a:bodyPr wrap="square">
            <a:spAutoFit/>
          </a:bodyPr>
          <a:lstStyle/>
          <a:p>
            <a:pPr algn="ctr"/>
            <a:r>
              <a:rPr lang="en-US" b="0" i="0" dirty="0">
                <a:solidFill>
                  <a:srgbClr val="FFFFFF"/>
                </a:solidFill>
                <a:effectLst/>
                <a:latin typeface="Söhne Mono"/>
              </a:rPr>
              <a:t>User Behavior Analysis </a:t>
            </a:r>
          </a:p>
          <a:p>
            <a:pPr marL="285750" indent="-285750">
              <a:buFont typeface="Arial" panose="020B0604020202020204" pitchFamily="34" charset="0"/>
              <a:buChar char="•"/>
            </a:pPr>
            <a:r>
              <a:rPr lang="en-US" sz="1400" b="0" i="0" dirty="0">
                <a:solidFill>
                  <a:schemeClr val="tx1">
                    <a:lumMod val="50000"/>
                  </a:schemeClr>
                </a:solidFill>
                <a:effectLst/>
                <a:latin typeface="Söhne Mono"/>
              </a:rPr>
              <a:t>Monitor user interactions and behavior </a:t>
            </a:r>
          </a:p>
          <a:p>
            <a:pPr marL="285750" indent="-285750">
              <a:buFont typeface="Arial" panose="020B0604020202020204" pitchFamily="34" charset="0"/>
              <a:buChar char="•"/>
            </a:pPr>
            <a:r>
              <a:rPr lang="en-US" sz="1400" b="0" i="0" dirty="0">
                <a:solidFill>
                  <a:schemeClr val="tx1">
                    <a:lumMod val="50000"/>
                  </a:schemeClr>
                </a:solidFill>
                <a:effectLst/>
                <a:latin typeface="Söhne Mono"/>
              </a:rPr>
              <a:t>Log keyboard input, mouse activity, and user authentication patterns.</a:t>
            </a:r>
          </a:p>
          <a:p>
            <a:pPr marL="285750" indent="-285750">
              <a:buFont typeface="Arial" panose="020B0604020202020204" pitchFamily="34" charset="0"/>
              <a:buChar char="•"/>
            </a:pPr>
            <a:r>
              <a:rPr lang="en-US" sz="1400" b="0" i="0" dirty="0">
                <a:solidFill>
                  <a:schemeClr val="tx1">
                    <a:lumMod val="50000"/>
                  </a:schemeClr>
                </a:solidFill>
                <a:effectLst/>
                <a:latin typeface="Söhne Mono"/>
              </a:rPr>
              <a:t>Use machine learning to detect deviations from normal behavior. </a:t>
            </a:r>
            <a:endParaRPr lang="en-US" sz="1400" dirty="0">
              <a:solidFill>
                <a:schemeClr val="tx1">
                  <a:lumMod val="50000"/>
                </a:schemeClr>
              </a:solidFill>
            </a:endParaRPr>
          </a:p>
        </p:txBody>
      </p:sp>
      <p:sp>
        <p:nvSpPr>
          <p:cNvPr id="89" name="TextBox 88">
            <a:extLst>
              <a:ext uri="{FF2B5EF4-FFF2-40B4-BE49-F238E27FC236}">
                <a16:creationId xmlns:a16="http://schemas.microsoft.com/office/drawing/2014/main" id="{D2E62141-3016-1140-2D31-DD6F4946B9A6}"/>
              </a:ext>
            </a:extLst>
          </p:cNvPr>
          <p:cNvSpPr txBox="1"/>
          <p:nvPr/>
        </p:nvSpPr>
        <p:spPr>
          <a:xfrm>
            <a:off x="4078333" y="5362215"/>
            <a:ext cx="6094428" cy="1354217"/>
          </a:xfrm>
          <a:prstGeom prst="rect">
            <a:avLst/>
          </a:prstGeom>
          <a:noFill/>
        </p:spPr>
        <p:txBody>
          <a:bodyPr wrap="square">
            <a:spAutoFit/>
          </a:bodyPr>
          <a:lstStyle/>
          <a:p>
            <a:pPr algn="ctr"/>
            <a:r>
              <a:rPr lang="en-US" b="0" i="0" dirty="0">
                <a:solidFill>
                  <a:srgbClr val="FFFFFF"/>
                </a:solidFill>
                <a:effectLst/>
                <a:latin typeface="Söhne Mono"/>
              </a:rPr>
              <a:t>Real-Time Analysis </a:t>
            </a:r>
          </a:p>
          <a:p>
            <a:pPr marL="285750" indent="-285750">
              <a:buFont typeface="Arial" panose="020B0604020202020204" pitchFamily="34" charset="0"/>
              <a:buChar char="•"/>
            </a:pPr>
            <a:r>
              <a:rPr lang="en-US" sz="1600" b="0" i="0" dirty="0">
                <a:solidFill>
                  <a:schemeClr val="tx1">
                    <a:lumMod val="50000"/>
                  </a:schemeClr>
                </a:solidFill>
                <a:effectLst/>
                <a:latin typeface="Söhne Mono"/>
              </a:rPr>
              <a:t>Scanning and analysis in real-time.</a:t>
            </a:r>
          </a:p>
          <a:p>
            <a:pPr marL="285750" indent="-285750">
              <a:buFont typeface="Arial" panose="020B0604020202020204" pitchFamily="34" charset="0"/>
              <a:buChar char="•"/>
            </a:pPr>
            <a:r>
              <a:rPr lang="en-US" sz="1600" b="0" i="0" dirty="0">
                <a:solidFill>
                  <a:schemeClr val="tx1">
                    <a:lumMod val="50000"/>
                  </a:schemeClr>
                </a:solidFill>
                <a:effectLst/>
                <a:latin typeface="Söhne Mono"/>
              </a:rPr>
              <a:t>Compare collected data with predefined behavioral rules and ML models.</a:t>
            </a:r>
          </a:p>
          <a:p>
            <a:pPr marL="285750" indent="-285750">
              <a:buFont typeface="Arial" panose="020B0604020202020204" pitchFamily="34" charset="0"/>
              <a:buChar char="•"/>
            </a:pPr>
            <a:r>
              <a:rPr lang="en-US" sz="1600" b="0" i="0" dirty="0">
                <a:solidFill>
                  <a:schemeClr val="tx1">
                    <a:lumMod val="50000"/>
                  </a:schemeClr>
                </a:solidFill>
                <a:effectLst/>
                <a:latin typeface="Söhne Mono"/>
              </a:rPr>
              <a:t>Promptly detect and respond to suspicious behavior. </a:t>
            </a:r>
            <a:endParaRPr lang="en-US" sz="1600" dirty="0">
              <a:solidFill>
                <a:schemeClr val="tx1">
                  <a:lumMod val="50000"/>
                </a:schemeClr>
              </a:solidFill>
            </a:endParaRPr>
          </a:p>
        </p:txBody>
      </p:sp>
    </p:spTree>
    <p:extLst>
      <p:ext uri="{BB962C8B-B14F-4D97-AF65-F5344CB8AC3E}">
        <p14:creationId xmlns:p14="http://schemas.microsoft.com/office/powerpoint/2010/main" val="2646202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92928F3-BC52-3897-2F50-B5415ECC453C}"/>
              </a:ext>
            </a:extLst>
          </p:cNvPr>
          <p:cNvSpPr>
            <a:spLocks noGrp="1"/>
          </p:cNvSpPr>
          <p:nvPr>
            <p:ph type="ftr" sz="quarter" idx="12"/>
          </p:nvPr>
        </p:nvSpPr>
        <p:spPr/>
        <p:txBody>
          <a:bodyPr/>
          <a:lstStyle/>
          <a:p>
            <a:pPr>
              <a:lnSpc>
                <a:spcPct val="100000"/>
              </a:lnSpc>
            </a:pPr>
            <a:r>
              <a:rPr lang="en-US"/>
              <a:t>Restricted | © Siemens 20XX | Author | Department | YYYY-MM-DD</a:t>
            </a:r>
            <a:endParaRPr lang="en-US" dirty="0"/>
          </a:p>
        </p:txBody>
      </p:sp>
      <p:pic>
        <p:nvPicPr>
          <p:cNvPr id="6" name="2nd level shape &quot;Cybersecurity&quot;">
            <a:extLst>
              <a:ext uri="{FF2B5EF4-FFF2-40B4-BE49-F238E27FC236}">
                <a16:creationId xmlns:a16="http://schemas.microsoft.com/office/drawing/2014/main" id="{916F7F0C-6940-9521-6ED3-1DA81A8203A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17549" y="336732"/>
            <a:ext cx="948587" cy="1226976"/>
          </a:xfrm>
          <a:prstGeom prst="rect">
            <a:avLst/>
          </a:prstGeom>
        </p:spPr>
      </p:pic>
      <p:sp>
        <p:nvSpPr>
          <p:cNvPr id="8" name="TextBox 7">
            <a:extLst>
              <a:ext uri="{FF2B5EF4-FFF2-40B4-BE49-F238E27FC236}">
                <a16:creationId xmlns:a16="http://schemas.microsoft.com/office/drawing/2014/main" id="{8322A20E-1985-6930-5F6B-33E55923578F}"/>
              </a:ext>
            </a:extLst>
          </p:cNvPr>
          <p:cNvSpPr txBox="1"/>
          <p:nvPr/>
        </p:nvSpPr>
        <p:spPr>
          <a:xfrm>
            <a:off x="749227" y="585753"/>
            <a:ext cx="6561056" cy="1384995"/>
          </a:xfrm>
          <a:prstGeom prst="rect">
            <a:avLst/>
          </a:prstGeom>
          <a:noFill/>
        </p:spPr>
        <p:txBody>
          <a:bodyPr wrap="square" lIns="0" tIns="0" rIns="0" bIns="0" rtlCol="0">
            <a:spAutoFit/>
          </a:bodyPr>
          <a:lstStyle/>
          <a:p>
            <a:pPr algn="l"/>
            <a:r>
              <a:rPr lang="en-US" dirty="0">
                <a:solidFill>
                  <a:schemeClr val="tx1"/>
                </a:solidFill>
              </a:rPr>
              <a:t>Registry key Monitoring:</a:t>
            </a:r>
          </a:p>
          <a:p>
            <a:pPr algn="l"/>
            <a:r>
              <a:rPr lang="en-US" dirty="0">
                <a:solidFill>
                  <a:schemeClr val="tx1"/>
                </a:solidFill>
              </a:rPr>
              <a:t>	</a:t>
            </a:r>
            <a:r>
              <a:rPr lang="en-US" dirty="0">
                <a:solidFill>
                  <a:srgbClr val="D1D5DB"/>
                </a:solidFill>
                <a:latin typeface="Söhne"/>
              </a:rPr>
              <a:t>This </a:t>
            </a:r>
            <a:r>
              <a:rPr lang="en-US" b="0" i="0" dirty="0">
                <a:solidFill>
                  <a:srgbClr val="D1D5DB"/>
                </a:solidFill>
                <a:effectLst/>
                <a:latin typeface="Söhne"/>
              </a:rPr>
              <a:t>represents a monitoring mechanism for changes in a specific registry key, potentially used for detecting suspicious behavior related to protocol tunneling.</a:t>
            </a:r>
            <a:endParaRPr lang="en-US" dirty="0">
              <a:solidFill>
                <a:schemeClr val="tx1"/>
              </a:solidFill>
            </a:endParaRPr>
          </a:p>
          <a:p>
            <a:pPr algn="l"/>
            <a:r>
              <a:rPr lang="en-US" dirty="0">
                <a:solidFill>
                  <a:schemeClr val="tx1"/>
                </a:solidFill>
              </a:rPr>
              <a:t>	</a:t>
            </a:r>
          </a:p>
        </p:txBody>
      </p:sp>
      <p:sp>
        <p:nvSpPr>
          <p:cNvPr id="10" name="TextBox 9">
            <a:extLst>
              <a:ext uri="{FF2B5EF4-FFF2-40B4-BE49-F238E27FC236}">
                <a16:creationId xmlns:a16="http://schemas.microsoft.com/office/drawing/2014/main" id="{4891AE9F-8A68-F718-E462-A8690A355B54}"/>
              </a:ext>
            </a:extLst>
          </p:cNvPr>
          <p:cNvSpPr txBox="1"/>
          <p:nvPr/>
        </p:nvSpPr>
        <p:spPr>
          <a:xfrm>
            <a:off x="4263069" y="1840224"/>
            <a:ext cx="6094428" cy="646331"/>
          </a:xfrm>
          <a:prstGeom prst="rect">
            <a:avLst/>
          </a:prstGeom>
          <a:noFill/>
        </p:spPr>
        <p:txBody>
          <a:bodyPr wrap="square">
            <a:spAutoFit/>
          </a:bodyPr>
          <a:lstStyle/>
          <a:p>
            <a:r>
              <a:rPr lang="en-US" b="0" i="0" dirty="0">
                <a:solidFill>
                  <a:srgbClr val="D1D5DB"/>
                </a:solidFill>
                <a:effectLst/>
                <a:latin typeface="Söhne"/>
              </a:rPr>
              <a:t>code aims to monitor changes in the "</a:t>
            </a:r>
            <a:r>
              <a:rPr lang="en-US" b="0" i="0" dirty="0" err="1">
                <a:solidFill>
                  <a:srgbClr val="D1D5DB"/>
                </a:solidFill>
                <a:effectLst/>
                <a:latin typeface="Söhne"/>
              </a:rPr>
              <a:t>EnableMulticast</a:t>
            </a:r>
            <a:r>
              <a:rPr lang="en-US" b="0" i="0" dirty="0">
                <a:solidFill>
                  <a:srgbClr val="D1D5DB"/>
                </a:solidFill>
                <a:effectLst/>
                <a:latin typeface="Söhne"/>
              </a:rPr>
              <a:t>" value under a specific registry key path.</a:t>
            </a:r>
            <a:endParaRPr lang="en-US" dirty="0"/>
          </a:p>
        </p:txBody>
      </p:sp>
      <p:sp>
        <p:nvSpPr>
          <p:cNvPr id="12" name="TextBox 11">
            <a:extLst>
              <a:ext uri="{FF2B5EF4-FFF2-40B4-BE49-F238E27FC236}">
                <a16:creationId xmlns:a16="http://schemas.microsoft.com/office/drawing/2014/main" id="{3B91637D-EE70-0D05-B8E4-664308F7AD81}"/>
              </a:ext>
            </a:extLst>
          </p:cNvPr>
          <p:cNvSpPr txBox="1"/>
          <p:nvPr/>
        </p:nvSpPr>
        <p:spPr>
          <a:xfrm>
            <a:off x="737647" y="2782850"/>
            <a:ext cx="9779901" cy="1200329"/>
          </a:xfrm>
          <a:prstGeom prst="rect">
            <a:avLst/>
          </a:prstGeom>
          <a:noFill/>
        </p:spPr>
        <p:txBody>
          <a:bodyPr wrap="square">
            <a:spAutoFit/>
          </a:bodyPr>
          <a:lstStyle/>
          <a:p>
            <a:pPr algn="l">
              <a:buFont typeface="Arial" panose="020B0604020202020204" pitchFamily="34" charset="0"/>
              <a:buChar char="•"/>
            </a:pPr>
            <a:r>
              <a:rPr lang="en-US" b="0" i="0" dirty="0">
                <a:solidFill>
                  <a:srgbClr val="D1D5DB"/>
                </a:solidFill>
                <a:effectLst/>
                <a:latin typeface="Söhne"/>
              </a:rPr>
              <a:t>The code starts by setting up the registry key path and value name to be monitored.</a:t>
            </a:r>
          </a:p>
          <a:p>
            <a:pPr algn="l">
              <a:buFont typeface="Arial" panose="020B0604020202020204" pitchFamily="34" charset="0"/>
              <a:buChar char="•"/>
            </a:pPr>
            <a:r>
              <a:rPr lang="en-US" b="0" i="0" dirty="0">
                <a:solidFill>
                  <a:srgbClr val="D1D5DB"/>
                </a:solidFill>
                <a:effectLst/>
                <a:latin typeface="Söhne"/>
              </a:rPr>
              <a:t>It opens the registry key and retrieves the initial value of "</a:t>
            </a:r>
            <a:r>
              <a:rPr lang="en-US" b="0" i="0" dirty="0" err="1">
                <a:solidFill>
                  <a:srgbClr val="D1D5DB"/>
                </a:solidFill>
                <a:effectLst/>
                <a:latin typeface="Söhne"/>
              </a:rPr>
              <a:t>EnableMulticast</a:t>
            </a:r>
            <a:r>
              <a:rPr lang="en-US" b="0" i="0" dirty="0">
                <a:solidFill>
                  <a:srgbClr val="D1D5DB"/>
                </a:solidFill>
                <a:effectLst/>
                <a:latin typeface="Söhne"/>
              </a:rPr>
              <a:t>" for comparison later.</a:t>
            </a:r>
          </a:p>
          <a:p>
            <a:pPr algn="l">
              <a:buFont typeface="Arial" panose="020B0604020202020204" pitchFamily="34" charset="0"/>
              <a:buChar char="•"/>
            </a:pPr>
            <a:r>
              <a:rPr lang="en-US" b="0" i="0" dirty="0">
                <a:solidFill>
                  <a:srgbClr val="D1D5DB"/>
                </a:solidFill>
                <a:effectLst/>
                <a:latin typeface="Söhne"/>
              </a:rPr>
              <a:t>In the monitoring loop, the code compares the current value with the previous value to detect changes.</a:t>
            </a:r>
          </a:p>
        </p:txBody>
      </p:sp>
      <p:sp>
        <p:nvSpPr>
          <p:cNvPr id="13" name="TextBox 12">
            <a:extLst>
              <a:ext uri="{FF2B5EF4-FFF2-40B4-BE49-F238E27FC236}">
                <a16:creationId xmlns:a16="http://schemas.microsoft.com/office/drawing/2014/main" id="{090BC99D-08C9-79A1-4275-991E5D4C0190}"/>
              </a:ext>
            </a:extLst>
          </p:cNvPr>
          <p:cNvSpPr txBox="1"/>
          <p:nvPr/>
        </p:nvSpPr>
        <p:spPr>
          <a:xfrm>
            <a:off x="737647" y="2486555"/>
            <a:ext cx="3506773" cy="276999"/>
          </a:xfrm>
          <a:prstGeom prst="rect">
            <a:avLst/>
          </a:prstGeom>
          <a:noFill/>
        </p:spPr>
        <p:txBody>
          <a:bodyPr wrap="square" lIns="0" tIns="0" rIns="0" bIns="0" rtlCol="0">
            <a:spAutoFit/>
          </a:bodyPr>
          <a:lstStyle/>
          <a:p>
            <a:pPr algn="l"/>
            <a:r>
              <a:rPr lang="en-US" dirty="0">
                <a:solidFill>
                  <a:schemeClr val="tx1"/>
                </a:solidFill>
              </a:rPr>
              <a:t>Overview of the code</a:t>
            </a:r>
          </a:p>
        </p:txBody>
      </p:sp>
      <p:sp>
        <p:nvSpPr>
          <p:cNvPr id="14" name="Rectangle 1">
            <a:extLst>
              <a:ext uri="{FF2B5EF4-FFF2-40B4-BE49-F238E27FC236}">
                <a16:creationId xmlns:a16="http://schemas.microsoft.com/office/drawing/2014/main" id="{FFA8D4D0-1ED2-DDFC-29D3-CFA0059B6969}"/>
              </a:ext>
            </a:extLst>
          </p:cNvPr>
          <p:cNvSpPr>
            <a:spLocks noChangeArrowheads="1"/>
          </p:cNvSpPr>
          <p:nvPr/>
        </p:nvSpPr>
        <p:spPr bwMode="auto">
          <a:xfrm>
            <a:off x="2846895" y="5233582"/>
            <a:ext cx="6089715" cy="1077218"/>
          </a:xfrm>
          <a:prstGeom prst="rect">
            <a:avLst/>
          </a:prstGeom>
          <a:solidFill>
            <a:schemeClr val="tx1">
              <a:lumMod val="6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Arial Unicode MS"/>
              </a:rPr>
              <a:t>Monitoring registry 'key' changes. Press Enter to 'exit'. </a:t>
            </a:r>
            <a:r>
              <a:rPr kumimoji="0" lang="en-US" altLang="en-US" sz="1600" b="0" i="0" u="none" strike="noStrike" cap="none" normalizeH="0" baseline="0" dirty="0" err="1">
                <a:ln>
                  <a:noFill/>
                </a:ln>
                <a:solidFill>
                  <a:schemeClr val="bg2"/>
                </a:solidFill>
                <a:effectLst/>
                <a:latin typeface="Arial Unicode MS"/>
              </a:rPr>
              <a:t>EnableMulticast</a:t>
            </a:r>
            <a:r>
              <a:rPr kumimoji="0" lang="en-US" altLang="en-US" sz="1600" b="0" i="0" u="none" strike="noStrike" cap="none" normalizeH="0" baseline="0" dirty="0">
                <a:ln>
                  <a:noFill/>
                </a:ln>
                <a:solidFill>
                  <a:schemeClr val="bg2"/>
                </a:solidFill>
                <a:effectLst/>
                <a:latin typeface="Arial Unicode MS"/>
              </a:rPr>
              <a:t> value changed: `0`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bg2"/>
                </a:solidFill>
                <a:effectLst/>
                <a:latin typeface="Arial Unicode MS"/>
              </a:rPr>
              <a:t>EnableMulticast</a:t>
            </a:r>
            <a:r>
              <a:rPr kumimoji="0" lang="en-US" altLang="en-US" sz="1600" b="0" i="0" u="none" strike="noStrike" cap="none" normalizeH="0" baseline="0" dirty="0">
                <a:ln>
                  <a:noFill/>
                </a:ln>
                <a:solidFill>
                  <a:schemeClr val="bg2"/>
                </a:solidFill>
                <a:effectLst/>
                <a:latin typeface="Arial Unicode MS"/>
              </a:rPr>
              <a:t> value changed: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2"/>
                </a:solidFill>
                <a:effectLst/>
                <a:latin typeface="Arial Unicode MS"/>
              </a:rPr>
              <a:t>`ALERT:` </a:t>
            </a:r>
            <a:r>
              <a:rPr kumimoji="0" lang="en-US" altLang="en-US" sz="1600" b="0" i="0" u="none" strike="noStrike" cap="none" normalizeH="0" baseline="0" dirty="0" err="1">
                <a:ln>
                  <a:noFill/>
                </a:ln>
                <a:solidFill>
                  <a:schemeClr val="bg2"/>
                </a:solidFill>
                <a:effectLst/>
                <a:latin typeface="Arial Unicode MS"/>
              </a:rPr>
              <a:t>EnableMulticast</a:t>
            </a:r>
            <a:r>
              <a:rPr kumimoji="0" lang="en-US" altLang="en-US" sz="1600" b="0" i="0" u="none" strike="noStrike" cap="none" normalizeH="0" baseline="0" dirty="0">
                <a:ln>
                  <a:noFill/>
                </a:ln>
                <a:solidFill>
                  <a:schemeClr val="bg2"/>
                </a:solidFill>
                <a:effectLst/>
                <a:latin typeface="Arial Unicode MS"/>
              </a:rPr>
              <a:t> is now `enabled!` </a:t>
            </a:r>
            <a:endParaRPr kumimoji="0" lang="en-US" altLang="en-US" sz="3600" b="0" i="0" u="none" strike="noStrike" cap="none" normalizeH="0" baseline="0" dirty="0">
              <a:ln>
                <a:noFill/>
              </a:ln>
              <a:solidFill>
                <a:schemeClr val="bg2"/>
              </a:solidFill>
              <a:effectLst/>
              <a:latin typeface="Arial" panose="020B0604020202020204" pitchFamily="34" charset="0"/>
            </a:endParaRPr>
          </a:p>
        </p:txBody>
      </p:sp>
      <p:sp>
        <p:nvSpPr>
          <p:cNvPr id="15" name="TextBox 14">
            <a:extLst>
              <a:ext uri="{FF2B5EF4-FFF2-40B4-BE49-F238E27FC236}">
                <a16:creationId xmlns:a16="http://schemas.microsoft.com/office/drawing/2014/main" id="{CE8A1869-13B6-D644-45F7-A1D99B4503D8}"/>
              </a:ext>
            </a:extLst>
          </p:cNvPr>
          <p:cNvSpPr txBox="1"/>
          <p:nvPr/>
        </p:nvSpPr>
        <p:spPr>
          <a:xfrm>
            <a:off x="2846895" y="4769963"/>
            <a:ext cx="3487917" cy="276999"/>
          </a:xfrm>
          <a:prstGeom prst="rect">
            <a:avLst/>
          </a:prstGeom>
          <a:noFill/>
        </p:spPr>
        <p:txBody>
          <a:bodyPr wrap="square" lIns="0" tIns="0" rIns="0" bIns="0" rtlCol="0">
            <a:spAutoFit/>
          </a:bodyPr>
          <a:lstStyle/>
          <a:p>
            <a:pPr algn="l"/>
            <a:r>
              <a:rPr lang="en-US" dirty="0">
                <a:solidFill>
                  <a:schemeClr val="tx1"/>
                </a:solidFill>
              </a:rPr>
              <a:t>Output:</a:t>
            </a:r>
          </a:p>
        </p:txBody>
      </p:sp>
    </p:spTree>
    <p:extLst>
      <p:ext uri="{BB962C8B-B14F-4D97-AF65-F5344CB8AC3E}">
        <p14:creationId xmlns:p14="http://schemas.microsoft.com/office/powerpoint/2010/main" val="3240453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30DE24-5597-A9AE-0E29-9E866E56EE10}"/>
              </a:ext>
            </a:extLst>
          </p:cNvPr>
          <p:cNvSpPr>
            <a:spLocks noGrp="1"/>
          </p:cNvSpPr>
          <p:nvPr>
            <p:ph type="ftr" sz="quarter" idx="12"/>
          </p:nvPr>
        </p:nvSpPr>
        <p:spPr/>
        <p:txBody>
          <a:bodyPr/>
          <a:lstStyle/>
          <a:p>
            <a:pPr>
              <a:lnSpc>
                <a:spcPct val="100000"/>
              </a:lnSpc>
            </a:pPr>
            <a:r>
              <a:rPr lang="en-US"/>
              <a:t>Restricted | © Siemens 20XX | Author | Department | YYYY-MM-DD</a:t>
            </a:r>
            <a:endParaRPr lang="en-US" dirty="0"/>
          </a:p>
        </p:txBody>
      </p:sp>
      <p:pic>
        <p:nvPicPr>
          <p:cNvPr id="5" name="2nd level shape &quot;Cybersecurity&quot;">
            <a:extLst>
              <a:ext uri="{FF2B5EF4-FFF2-40B4-BE49-F238E27FC236}">
                <a16:creationId xmlns:a16="http://schemas.microsoft.com/office/drawing/2014/main" id="{284F8BE3-5727-0C93-0B7E-43EF11CDB557}"/>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17549" y="336732"/>
            <a:ext cx="948587" cy="1226976"/>
          </a:xfrm>
          <a:prstGeom prst="rect">
            <a:avLst/>
          </a:prstGeom>
        </p:spPr>
      </p:pic>
      <p:sp>
        <p:nvSpPr>
          <p:cNvPr id="7" name="TextBox 6">
            <a:extLst>
              <a:ext uri="{FF2B5EF4-FFF2-40B4-BE49-F238E27FC236}">
                <a16:creationId xmlns:a16="http://schemas.microsoft.com/office/drawing/2014/main" id="{52F4B1FC-3E43-EE12-8C4D-D9410BEC28A9}"/>
              </a:ext>
            </a:extLst>
          </p:cNvPr>
          <p:cNvSpPr txBox="1"/>
          <p:nvPr/>
        </p:nvSpPr>
        <p:spPr>
          <a:xfrm>
            <a:off x="1133574" y="1188025"/>
            <a:ext cx="6094428" cy="646331"/>
          </a:xfrm>
          <a:prstGeom prst="rect">
            <a:avLst/>
          </a:prstGeom>
          <a:noFill/>
        </p:spPr>
        <p:txBody>
          <a:bodyPr wrap="square">
            <a:spAutoFit/>
          </a:bodyPr>
          <a:lstStyle/>
          <a:p>
            <a:r>
              <a:rPr lang="en-US" dirty="0">
                <a:solidFill>
                  <a:srgbClr val="D1D5DB"/>
                </a:solidFill>
                <a:latin typeface="Söhne"/>
              </a:rPr>
              <a:t>This will</a:t>
            </a:r>
            <a:r>
              <a:rPr lang="en-US" b="0" i="0" dirty="0">
                <a:solidFill>
                  <a:srgbClr val="D1D5DB"/>
                </a:solidFill>
                <a:effectLst/>
                <a:latin typeface="Söhne"/>
              </a:rPr>
              <a:t> detect the termination of specified processes and the stopping of certain services on the ICS system</a:t>
            </a:r>
            <a:endParaRPr lang="en-US" dirty="0"/>
          </a:p>
        </p:txBody>
      </p:sp>
      <p:sp>
        <p:nvSpPr>
          <p:cNvPr id="8" name="TextBox 7">
            <a:extLst>
              <a:ext uri="{FF2B5EF4-FFF2-40B4-BE49-F238E27FC236}">
                <a16:creationId xmlns:a16="http://schemas.microsoft.com/office/drawing/2014/main" id="{96297817-2DD9-8FB9-98DE-9DF36FF6BB77}"/>
              </a:ext>
            </a:extLst>
          </p:cNvPr>
          <p:cNvSpPr txBox="1"/>
          <p:nvPr/>
        </p:nvSpPr>
        <p:spPr>
          <a:xfrm>
            <a:off x="961534" y="950220"/>
            <a:ext cx="4741683" cy="276999"/>
          </a:xfrm>
          <a:prstGeom prst="rect">
            <a:avLst/>
          </a:prstGeom>
          <a:noFill/>
        </p:spPr>
        <p:txBody>
          <a:bodyPr wrap="square" lIns="0" tIns="0" rIns="0" bIns="0" rtlCol="0">
            <a:spAutoFit/>
          </a:bodyPr>
          <a:lstStyle/>
          <a:p>
            <a:pPr algn="l"/>
            <a:r>
              <a:rPr lang="en-US" dirty="0">
                <a:solidFill>
                  <a:schemeClr val="tx1"/>
                </a:solidFill>
              </a:rPr>
              <a:t>Process Termination:</a:t>
            </a:r>
          </a:p>
        </p:txBody>
      </p:sp>
      <p:sp>
        <p:nvSpPr>
          <p:cNvPr id="10" name="TextBox 9">
            <a:extLst>
              <a:ext uri="{FF2B5EF4-FFF2-40B4-BE49-F238E27FC236}">
                <a16:creationId xmlns:a16="http://schemas.microsoft.com/office/drawing/2014/main" id="{B4D1EB8D-726A-0FA8-CC37-45884F542786}"/>
              </a:ext>
            </a:extLst>
          </p:cNvPr>
          <p:cNvSpPr txBox="1"/>
          <p:nvPr/>
        </p:nvSpPr>
        <p:spPr>
          <a:xfrm>
            <a:off x="2311924" y="2072161"/>
            <a:ext cx="6094428"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D1D5DB"/>
                </a:solidFill>
                <a:effectLst/>
                <a:latin typeface="Söhne"/>
              </a:rPr>
              <a:t>Event handlers are attached to the </a:t>
            </a:r>
            <a:r>
              <a:rPr kumimoji="0" lang="en-US" altLang="en-US" b="1" i="0" u="none" strike="noStrike" cap="none" normalizeH="0" baseline="0" dirty="0" err="1">
                <a:ln>
                  <a:noFill/>
                </a:ln>
                <a:solidFill>
                  <a:schemeClr val="tx1"/>
                </a:solidFill>
                <a:effectLst/>
                <a:latin typeface="Söhne Mono"/>
              </a:rPr>
              <a:t>ProcessTerminated</a:t>
            </a:r>
            <a:r>
              <a:rPr kumimoji="0" lang="en-US" altLang="en-US" sz="1800" b="0" i="0" u="none" strike="noStrike" cap="none" normalizeH="0" baseline="0" dirty="0">
                <a:ln>
                  <a:noFill/>
                </a:ln>
                <a:solidFill>
                  <a:srgbClr val="D1D5DB"/>
                </a:solidFill>
                <a:effectLst/>
                <a:latin typeface="Söhne"/>
              </a:rPr>
              <a:t> and </a:t>
            </a:r>
            <a:r>
              <a:rPr kumimoji="0" lang="en-US" altLang="en-US" b="1" i="0" u="none" strike="noStrike" cap="none" normalizeH="0" baseline="0" dirty="0" err="1">
                <a:ln>
                  <a:noFill/>
                </a:ln>
                <a:solidFill>
                  <a:schemeClr val="tx1"/>
                </a:solidFill>
                <a:effectLst/>
                <a:latin typeface="Söhne Mono"/>
              </a:rPr>
              <a:t>ServiceStopped</a:t>
            </a:r>
            <a:r>
              <a:rPr kumimoji="0" lang="en-US" altLang="en-US" sz="1800" b="0" i="0" u="none" strike="noStrike" cap="none" normalizeH="0" baseline="0" dirty="0">
                <a:ln>
                  <a:noFill/>
                </a:ln>
                <a:solidFill>
                  <a:srgbClr val="D1D5DB"/>
                </a:solidFill>
                <a:effectLst/>
                <a:latin typeface="Söhne"/>
              </a:rPr>
              <a:t> events to respond to detected events.</a:t>
            </a:r>
            <a:r>
              <a:rPr kumimoji="0" lang="en-US" altLang="en-US" sz="105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E4DB05AE-B084-664A-4996-C770B82D383A}"/>
              </a:ext>
            </a:extLst>
          </p:cNvPr>
          <p:cNvSpPr txBox="1"/>
          <p:nvPr/>
        </p:nvSpPr>
        <p:spPr>
          <a:xfrm>
            <a:off x="1265549" y="4255358"/>
            <a:ext cx="6094428" cy="923330"/>
          </a:xfrm>
          <a:prstGeom prst="rect">
            <a:avLst/>
          </a:prstGeom>
          <a:solidFill>
            <a:schemeClr val="tx1">
              <a:lumMod val="65000"/>
            </a:schemeClr>
          </a:solidFill>
        </p:spPr>
        <p:txBody>
          <a:bodyPr wrap="square">
            <a:spAutoFit/>
          </a:bodyPr>
          <a:lstStyle/>
          <a:p>
            <a:r>
              <a:rPr lang="en-US" dirty="0"/>
              <a:t>Monitoring processes and services. Press Enter to exit.</a:t>
            </a:r>
          </a:p>
          <a:p>
            <a:r>
              <a:rPr lang="en-US" dirty="0"/>
              <a:t>Process terminated: notepad++(</a:t>
            </a:r>
            <a:r>
              <a:rPr lang="en-US" dirty="0" err="1"/>
              <a:t>eg</a:t>
            </a:r>
            <a:r>
              <a:rPr lang="en-US" dirty="0"/>
              <a:t>)</a:t>
            </a:r>
          </a:p>
          <a:p>
            <a:r>
              <a:rPr lang="en-US" dirty="0"/>
              <a:t>Service stopped: </a:t>
            </a:r>
            <a:r>
              <a:rPr lang="en-US" dirty="0" err="1"/>
              <a:t>Wuauserv</a:t>
            </a:r>
            <a:r>
              <a:rPr lang="en-US" dirty="0"/>
              <a:t>(</a:t>
            </a:r>
            <a:r>
              <a:rPr lang="en-US" dirty="0" err="1"/>
              <a:t>eg</a:t>
            </a:r>
            <a:r>
              <a:rPr lang="en-US" dirty="0"/>
              <a:t>)</a:t>
            </a:r>
          </a:p>
        </p:txBody>
      </p:sp>
      <p:sp>
        <p:nvSpPr>
          <p:cNvPr id="15" name="TextBox 14">
            <a:extLst>
              <a:ext uri="{FF2B5EF4-FFF2-40B4-BE49-F238E27FC236}">
                <a16:creationId xmlns:a16="http://schemas.microsoft.com/office/drawing/2014/main" id="{0DE71B3E-A81D-AB86-7EB5-C71EAB4CBF17}"/>
              </a:ext>
            </a:extLst>
          </p:cNvPr>
          <p:cNvSpPr txBox="1"/>
          <p:nvPr/>
        </p:nvSpPr>
        <p:spPr>
          <a:xfrm>
            <a:off x="1265549" y="3862510"/>
            <a:ext cx="3252248" cy="276999"/>
          </a:xfrm>
          <a:prstGeom prst="rect">
            <a:avLst/>
          </a:prstGeom>
          <a:noFill/>
        </p:spPr>
        <p:txBody>
          <a:bodyPr wrap="square" lIns="0" tIns="0" rIns="0" bIns="0" rtlCol="0">
            <a:spAutoFit/>
          </a:bodyPr>
          <a:lstStyle/>
          <a:p>
            <a:pPr algn="l"/>
            <a:r>
              <a:rPr lang="en-US" dirty="0">
                <a:solidFill>
                  <a:schemeClr val="tx1"/>
                </a:solidFill>
              </a:rPr>
              <a:t>Output:</a:t>
            </a:r>
          </a:p>
        </p:txBody>
      </p:sp>
    </p:spTree>
    <p:extLst>
      <p:ext uri="{BB962C8B-B14F-4D97-AF65-F5344CB8AC3E}">
        <p14:creationId xmlns:p14="http://schemas.microsoft.com/office/powerpoint/2010/main" val="2695346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30DE24-5597-A9AE-0E29-9E866E56EE10}"/>
              </a:ext>
            </a:extLst>
          </p:cNvPr>
          <p:cNvSpPr>
            <a:spLocks noGrp="1"/>
          </p:cNvSpPr>
          <p:nvPr>
            <p:ph type="ftr" sz="quarter" idx="12"/>
          </p:nvPr>
        </p:nvSpPr>
        <p:spPr/>
        <p:txBody>
          <a:bodyPr/>
          <a:lstStyle/>
          <a:p>
            <a:pPr>
              <a:lnSpc>
                <a:spcPct val="100000"/>
              </a:lnSpc>
            </a:pPr>
            <a:r>
              <a:rPr lang="en-US"/>
              <a:t>Restricted | © Siemens 20XX | Author | Department | YYYY-MM-DD</a:t>
            </a:r>
            <a:endParaRPr lang="en-US" dirty="0"/>
          </a:p>
        </p:txBody>
      </p:sp>
      <p:pic>
        <p:nvPicPr>
          <p:cNvPr id="5" name="2nd level shape &quot;Cybersecurity&quot;">
            <a:extLst>
              <a:ext uri="{FF2B5EF4-FFF2-40B4-BE49-F238E27FC236}">
                <a16:creationId xmlns:a16="http://schemas.microsoft.com/office/drawing/2014/main" id="{284F8BE3-5727-0C93-0B7E-43EF11CDB5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17549" y="336732"/>
            <a:ext cx="948587" cy="1226976"/>
          </a:xfrm>
          <a:prstGeom prst="rect">
            <a:avLst/>
          </a:prstGeom>
        </p:spPr>
      </p:pic>
      <p:sp>
        <p:nvSpPr>
          <p:cNvPr id="2" name="TextBox 1">
            <a:extLst>
              <a:ext uri="{FF2B5EF4-FFF2-40B4-BE49-F238E27FC236}">
                <a16:creationId xmlns:a16="http://schemas.microsoft.com/office/drawing/2014/main" id="{DCD7585C-7F39-8718-78BE-9D7A7E5A2959}"/>
              </a:ext>
            </a:extLst>
          </p:cNvPr>
          <p:cNvSpPr txBox="1"/>
          <p:nvPr/>
        </p:nvSpPr>
        <p:spPr>
          <a:xfrm>
            <a:off x="735291" y="678730"/>
            <a:ext cx="4581427" cy="276999"/>
          </a:xfrm>
          <a:prstGeom prst="rect">
            <a:avLst/>
          </a:prstGeom>
          <a:noFill/>
        </p:spPr>
        <p:txBody>
          <a:bodyPr wrap="square" lIns="0" tIns="0" rIns="0" bIns="0" rtlCol="0">
            <a:spAutoFit/>
          </a:bodyPr>
          <a:lstStyle/>
          <a:p>
            <a:pPr algn="l"/>
            <a:r>
              <a:rPr lang="en-US" dirty="0">
                <a:solidFill>
                  <a:schemeClr val="tx1"/>
                </a:solidFill>
              </a:rPr>
              <a:t>Denial of Service:</a:t>
            </a:r>
          </a:p>
        </p:txBody>
      </p:sp>
      <p:sp>
        <p:nvSpPr>
          <p:cNvPr id="6" name="TextBox 5">
            <a:extLst>
              <a:ext uri="{FF2B5EF4-FFF2-40B4-BE49-F238E27FC236}">
                <a16:creationId xmlns:a16="http://schemas.microsoft.com/office/drawing/2014/main" id="{CC5CE90C-EA5C-2DCE-B92D-E06301C29878}"/>
              </a:ext>
            </a:extLst>
          </p:cNvPr>
          <p:cNvSpPr txBox="1"/>
          <p:nvPr/>
        </p:nvSpPr>
        <p:spPr>
          <a:xfrm>
            <a:off x="1171281" y="1293296"/>
            <a:ext cx="6094428" cy="1200329"/>
          </a:xfrm>
          <a:prstGeom prst="rect">
            <a:avLst/>
          </a:prstGeom>
          <a:noFill/>
        </p:spPr>
        <p:txBody>
          <a:bodyPr wrap="square">
            <a:spAutoFit/>
          </a:bodyPr>
          <a:lstStyle/>
          <a:p>
            <a:r>
              <a:rPr lang="en-US" b="0" i="0" dirty="0">
                <a:solidFill>
                  <a:srgbClr val="D1D5DB"/>
                </a:solidFill>
                <a:effectLst/>
                <a:latin typeface="Söhne"/>
              </a:rPr>
              <a:t>The code focuses on continuously monitoring log files in specified directories, and when a log file's size exceeds a defined threshold, it raises alerts and triggers additional actions to respond to the potential DoS attack.</a:t>
            </a:r>
            <a:endParaRPr lang="en-US" dirty="0"/>
          </a:p>
        </p:txBody>
      </p:sp>
      <p:sp>
        <p:nvSpPr>
          <p:cNvPr id="7" name="Rectangle 1">
            <a:extLst>
              <a:ext uri="{FF2B5EF4-FFF2-40B4-BE49-F238E27FC236}">
                <a16:creationId xmlns:a16="http://schemas.microsoft.com/office/drawing/2014/main" id="{3C5EF588-09A3-2033-2D3B-B49BC98D9D61}"/>
              </a:ext>
            </a:extLst>
          </p:cNvPr>
          <p:cNvSpPr>
            <a:spLocks noChangeArrowheads="1"/>
          </p:cNvSpPr>
          <p:nvPr/>
        </p:nvSpPr>
        <p:spPr bwMode="auto">
          <a:xfrm>
            <a:off x="4218495" y="2831192"/>
            <a:ext cx="5497343" cy="92333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1D5DB"/>
                </a:solidFill>
                <a:effectLst/>
                <a:latin typeface="Söhne"/>
                <a:ea typeface="Source Sans Pro" panose="020B0503030403020204" pitchFamily="34" charset="0"/>
              </a:rPr>
              <a:t>The code uses the </a:t>
            </a:r>
            <a:r>
              <a:rPr kumimoji="0" lang="en-US" altLang="en-US" b="1" i="0" u="none" strike="noStrike" cap="none" normalizeH="0" baseline="0" dirty="0" err="1">
                <a:ln>
                  <a:noFill/>
                </a:ln>
                <a:solidFill>
                  <a:schemeClr val="tx1"/>
                </a:solidFill>
                <a:effectLst/>
                <a:latin typeface="Söhne"/>
                <a:ea typeface="Source Sans Pro" panose="020B0503030403020204" pitchFamily="34" charset="0"/>
              </a:rPr>
              <a:t>FindFirstFile</a:t>
            </a:r>
            <a:r>
              <a:rPr kumimoji="0" lang="en-US" altLang="en-US" b="0" i="0" u="none" strike="noStrike" cap="none" normalizeH="0" baseline="0" dirty="0">
                <a:ln>
                  <a:noFill/>
                </a:ln>
                <a:solidFill>
                  <a:srgbClr val="D1D5DB"/>
                </a:solidFill>
                <a:effectLst/>
                <a:latin typeface="Söhne"/>
                <a:ea typeface="Source Sans Pro" panose="020B0503030403020204" pitchFamily="34" charset="0"/>
              </a:rPr>
              <a:t>, </a:t>
            </a:r>
            <a:r>
              <a:rPr kumimoji="0" lang="en-US" altLang="en-US" b="1" i="0" u="none" strike="noStrike" cap="none" normalizeH="0" baseline="0" dirty="0" err="1">
                <a:ln>
                  <a:noFill/>
                </a:ln>
                <a:solidFill>
                  <a:schemeClr val="tx1"/>
                </a:solidFill>
                <a:effectLst/>
                <a:latin typeface="Söhne"/>
                <a:ea typeface="Source Sans Pro" panose="020B0503030403020204" pitchFamily="34" charset="0"/>
              </a:rPr>
              <a:t>FindNextFile</a:t>
            </a:r>
            <a:r>
              <a:rPr kumimoji="0" lang="en-US" altLang="en-US" b="0" i="0" u="none" strike="noStrike" cap="none" normalizeH="0" baseline="0" dirty="0">
                <a:ln>
                  <a:noFill/>
                </a:ln>
                <a:solidFill>
                  <a:srgbClr val="D1D5DB"/>
                </a:solidFill>
                <a:effectLst/>
                <a:latin typeface="Söhne"/>
                <a:ea typeface="Source Sans Pro" panose="020B0503030403020204" pitchFamily="34" charset="0"/>
              </a:rPr>
              <a:t>, and </a:t>
            </a:r>
            <a:r>
              <a:rPr kumimoji="0" lang="en-US" altLang="en-US" b="1" i="0" u="none" strike="noStrike" cap="none" normalizeH="0" baseline="0" dirty="0" err="1">
                <a:ln>
                  <a:noFill/>
                </a:ln>
                <a:solidFill>
                  <a:schemeClr val="tx1"/>
                </a:solidFill>
                <a:effectLst/>
                <a:latin typeface="Söhne"/>
                <a:ea typeface="Source Sans Pro" panose="020B0503030403020204" pitchFamily="34" charset="0"/>
              </a:rPr>
              <a:t>FindClose</a:t>
            </a:r>
            <a:r>
              <a:rPr kumimoji="0" lang="en-US" altLang="en-US" b="0" i="0" u="none" strike="noStrike" cap="none" normalizeH="0" baseline="0" dirty="0">
                <a:ln>
                  <a:noFill/>
                </a:ln>
                <a:solidFill>
                  <a:srgbClr val="D1D5DB"/>
                </a:solidFill>
                <a:effectLst/>
                <a:latin typeface="Söhne"/>
                <a:ea typeface="Source Sans Pro" panose="020B0503030403020204" pitchFamily="34" charset="0"/>
              </a:rPr>
              <a:t> functions from the Windows API to perform file search operations in specific directories.</a:t>
            </a:r>
            <a:r>
              <a:rPr kumimoji="0" lang="en-US" altLang="en-US" b="0" i="0" u="none" strike="noStrike" cap="none" normalizeH="0" baseline="0" dirty="0">
                <a:ln>
                  <a:noFill/>
                </a:ln>
                <a:solidFill>
                  <a:schemeClr val="tx1"/>
                </a:solidFill>
                <a:effectLst/>
                <a:latin typeface="Söhne"/>
                <a:ea typeface="Source Sans Pro" panose="020B0503030403020204" pitchFamily="34" charset="0"/>
              </a:rPr>
              <a:t> </a:t>
            </a:r>
          </a:p>
        </p:txBody>
      </p:sp>
      <p:sp>
        <p:nvSpPr>
          <p:cNvPr id="9" name="TextBox 8">
            <a:extLst>
              <a:ext uri="{FF2B5EF4-FFF2-40B4-BE49-F238E27FC236}">
                <a16:creationId xmlns:a16="http://schemas.microsoft.com/office/drawing/2014/main" id="{F5E8A2E6-4FBC-72D2-F112-2B20FA2ABD76}"/>
              </a:ext>
            </a:extLst>
          </p:cNvPr>
          <p:cNvSpPr txBox="1"/>
          <p:nvPr/>
        </p:nvSpPr>
        <p:spPr>
          <a:xfrm>
            <a:off x="1345325" y="5241538"/>
            <a:ext cx="6096000" cy="646331"/>
          </a:xfrm>
          <a:prstGeom prst="rect">
            <a:avLst/>
          </a:prstGeom>
          <a:solidFill>
            <a:schemeClr val="tx1">
              <a:lumMod val="65000"/>
            </a:schemeClr>
          </a:solidFill>
        </p:spPr>
        <p:txBody>
          <a:bodyPr wrap="square">
            <a:spAutoFit/>
          </a:bodyPr>
          <a:lstStyle/>
          <a:p>
            <a:r>
              <a:rPr lang="en-US" dirty="0"/>
              <a:t>Potential DoS attack detected! Log file: {log file path}, size: {file size} bytes</a:t>
            </a:r>
          </a:p>
        </p:txBody>
      </p:sp>
      <p:sp>
        <p:nvSpPr>
          <p:cNvPr id="10" name="TextBox 9">
            <a:extLst>
              <a:ext uri="{FF2B5EF4-FFF2-40B4-BE49-F238E27FC236}">
                <a16:creationId xmlns:a16="http://schemas.microsoft.com/office/drawing/2014/main" id="{16253E5B-3968-0846-DD23-9E392E4479EF}"/>
              </a:ext>
            </a:extLst>
          </p:cNvPr>
          <p:cNvSpPr txBox="1"/>
          <p:nvPr/>
        </p:nvSpPr>
        <p:spPr>
          <a:xfrm>
            <a:off x="1345325" y="4829117"/>
            <a:ext cx="4067503" cy="276999"/>
          </a:xfrm>
          <a:prstGeom prst="rect">
            <a:avLst/>
          </a:prstGeom>
          <a:noFill/>
        </p:spPr>
        <p:txBody>
          <a:bodyPr wrap="square" lIns="0" tIns="0" rIns="0" bIns="0" rtlCol="0">
            <a:spAutoFit/>
          </a:bodyPr>
          <a:lstStyle/>
          <a:p>
            <a:pPr algn="l"/>
            <a:r>
              <a:rPr lang="en-US" dirty="0">
                <a:solidFill>
                  <a:schemeClr val="tx1"/>
                </a:solidFill>
              </a:rPr>
              <a:t>Output:</a:t>
            </a:r>
          </a:p>
        </p:txBody>
      </p:sp>
    </p:spTree>
    <p:extLst>
      <p:ext uri="{BB962C8B-B14F-4D97-AF65-F5344CB8AC3E}">
        <p14:creationId xmlns:p14="http://schemas.microsoft.com/office/powerpoint/2010/main" val="3853092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30DE24-5597-A9AE-0E29-9E866E56EE10}"/>
              </a:ext>
            </a:extLst>
          </p:cNvPr>
          <p:cNvSpPr>
            <a:spLocks noGrp="1"/>
          </p:cNvSpPr>
          <p:nvPr>
            <p:ph type="ftr" sz="quarter" idx="12"/>
          </p:nvPr>
        </p:nvSpPr>
        <p:spPr/>
        <p:txBody>
          <a:bodyPr/>
          <a:lstStyle/>
          <a:p>
            <a:pPr>
              <a:lnSpc>
                <a:spcPct val="100000"/>
              </a:lnSpc>
            </a:pPr>
            <a:r>
              <a:rPr lang="en-US"/>
              <a:t>Restricted | © Siemens 20XX | Author | Department | YYYY-MM-DD</a:t>
            </a:r>
            <a:endParaRPr lang="en-US" dirty="0"/>
          </a:p>
        </p:txBody>
      </p:sp>
      <p:pic>
        <p:nvPicPr>
          <p:cNvPr id="5" name="2nd level shape &quot;Cybersecurity&quot;">
            <a:extLst>
              <a:ext uri="{FF2B5EF4-FFF2-40B4-BE49-F238E27FC236}">
                <a16:creationId xmlns:a16="http://schemas.microsoft.com/office/drawing/2014/main" id="{284F8BE3-5727-0C93-0B7E-43EF11CDB557}"/>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17549" y="336732"/>
            <a:ext cx="948587" cy="1226976"/>
          </a:xfrm>
          <a:prstGeom prst="rect">
            <a:avLst/>
          </a:prstGeom>
        </p:spPr>
      </p:pic>
    </p:spTree>
    <p:extLst>
      <p:ext uri="{BB962C8B-B14F-4D97-AF65-F5344CB8AC3E}">
        <p14:creationId xmlns:p14="http://schemas.microsoft.com/office/powerpoint/2010/main" val="21995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2nd level shape &quot;Cybersecurity&quot;">
            <a:extLst>
              <a:ext uri="{FF2B5EF4-FFF2-40B4-BE49-F238E27FC236}">
                <a16:creationId xmlns:a16="http://schemas.microsoft.com/office/drawing/2014/main" id="{FE739353-9592-44CC-9BBD-0A1CC566E90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22814" y="1223072"/>
            <a:ext cx="3671823" cy="4749421"/>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2645571"/>
            <a:ext cx="11376788" cy="1231106"/>
          </a:xfrm>
        </p:spPr>
        <p:txBody>
          <a:bodyPr/>
          <a:lstStyle/>
          <a:p>
            <a:r>
              <a:rPr lang="en-US" noProof="0" dirty="0"/>
              <a:t>Project Updates-1</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2288" y="3959386"/>
            <a:ext cx="9286875" cy="1930398"/>
          </a:xfrm>
        </p:spPr>
        <p:txBody>
          <a:bodyPr/>
          <a:lstStyle/>
          <a:p>
            <a:pPr marL="457200" indent="-457200">
              <a:buFont typeface="Arial" panose="020B0604020202020204" pitchFamily="34" charset="0"/>
              <a:buChar char="•"/>
            </a:pPr>
            <a:r>
              <a:rPr lang="en-US" b="1" dirty="0"/>
              <a:t>VAPT AUTOMATIC REPORT GENERATING TOOL</a:t>
            </a:r>
          </a:p>
          <a:p>
            <a:pPr marL="457200" lvl="3" indent="-457200">
              <a:buFont typeface="Arial" panose="020B0604020202020204" pitchFamily="34" charset="0"/>
              <a:buChar char="•"/>
            </a:pPr>
            <a:endParaRPr lang="en-US" b="1" dirty="0"/>
          </a:p>
          <a:p>
            <a:pPr lvl="3" algn="ctr"/>
            <a:endParaRPr lang="en-US"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29654"/>
            <a:ext cx="9288000" cy="547200"/>
          </a:xfrm>
        </p:spPr>
        <p:txBody>
          <a:bodyPr/>
          <a:lstStyle/>
          <a:p>
            <a:r>
              <a:rPr lang="en-US" dirty="0"/>
              <a:t>Restricted | © Siemens 2023 | Aniket | Cyber Security | 2023-06-07</a:t>
            </a:r>
          </a:p>
        </p:txBody>
      </p:sp>
    </p:spTree>
    <p:extLst>
      <p:ext uri="{BB962C8B-B14F-4D97-AF65-F5344CB8AC3E}">
        <p14:creationId xmlns:p14="http://schemas.microsoft.com/office/powerpoint/2010/main" val="4094766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4EAC7B1-F90E-56EC-8C4A-5FA9BE3A5BD8}"/>
              </a:ext>
            </a:extLst>
          </p:cNvPr>
          <p:cNvSpPr>
            <a:spLocks noGrp="1"/>
          </p:cNvSpPr>
          <p:nvPr>
            <p:ph type="ftr" sz="quarter" idx="12"/>
          </p:nvPr>
        </p:nvSpPr>
        <p:spPr/>
        <p:txBody>
          <a:bodyPr/>
          <a:lstStyle/>
          <a:p>
            <a:pPr>
              <a:lnSpc>
                <a:spcPct val="100000"/>
              </a:lnSpc>
            </a:pPr>
            <a:r>
              <a:rPr lang="en-US"/>
              <a:t>Restricted | © Siemens 20XX | Author | Department | YYYY-MM-DD</a:t>
            </a:r>
            <a:endParaRPr lang="en-US" dirty="0"/>
          </a:p>
        </p:txBody>
      </p:sp>
      <p:sp>
        <p:nvSpPr>
          <p:cNvPr id="8" name="TextBox 7">
            <a:extLst>
              <a:ext uri="{FF2B5EF4-FFF2-40B4-BE49-F238E27FC236}">
                <a16:creationId xmlns:a16="http://schemas.microsoft.com/office/drawing/2014/main" id="{1E1BAE41-6BA1-E092-584B-69D81025E69E}"/>
              </a:ext>
            </a:extLst>
          </p:cNvPr>
          <p:cNvSpPr txBox="1"/>
          <p:nvPr/>
        </p:nvSpPr>
        <p:spPr>
          <a:xfrm>
            <a:off x="714704" y="2214403"/>
            <a:ext cx="6096000" cy="2031325"/>
          </a:xfrm>
          <a:prstGeom prst="rect">
            <a:avLst/>
          </a:prstGeom>
          <a:noFill/>
        </p:spPr>
        <p:txBody>
          <a:bodyPr wrap="square">
            <a:spAutoFit/>
          </a:bodyPr>
          <a:lstStyle/>
          <a:p>
            <a:pPr algn="just"/>
            <a:r>
              <a:rPr lang="en-US" dirty="0">
                <a:solidFill>
                  <a:schemeClr val="tx1"/>
                </a:solidFill>
              </a:rPr>
              <a:t>Maximizing Efficiency with the VAPT Tool. In today’s world, security is a vital aspect of any organization. VAPT is a comprehensive cybersecurity solution that has been developed to help businesses identify and mitigate security risks. The tool provides a complete overview of an organization’s security posture, identifying vulnerabilities that could be exploited by attackers.</a:t>
            </a:r>
          </a:p>
        </p:txBody>
      </p:sp>
      <p:sp>
        <p:nvSpPr>
          <p:cNvPr id="11" name="TextBox 10">
            <a:extLst>
              <a:ext uri="{FF2B5EF4-FFF2-40B4-BE49-F238E27FC236}">
                <a16:creationId xmlns:a16="http://schemas.microsoft.com/office/drawing/2014/main" id="{B0A44869-7571-8264-7252-BFDB94F4DFF3}"/>
              </a:ext>
            </a:extLst>
          </p:cNvPr>
          <p:cNvSpPr txBox="1"/>
          <p:nvPr/>
        </p:nvSpPr>
        <p:spPr>
          <a:xfrm>
            <a:off x="546538" y="872359"/>
            <a:ext cx="6264166" cy="430887"/>
          </a:xfrm>
          <a:prstGeom prst="rect">
            <a:avLst/>
          </a:prstGeom>
          <a:noFill/>
        </p:spPr>
        <p:txBody>
          <a:bodyPr wrap="square" lIns="0" tIns="0" rIns="0" bIns="0" rtlCol="0">
            <a:spAutoFit/>
          </a:bodyPr>
          <a:lstStyle/>
          <a:p>
            <a:pPr algn="l"/>
            <a:r>
              <a:rPr lang="en-US" sz="2800" dirty="0">
                <a:solidFill>
                  <a:schemeClr val="tx1"/>
                </a:solidFill>
              </a:rPr>
              <a:t>Introduction:</a:t>
            </a:r>
          </a:p>
        </p:txBody>
      </p:sp>
      <p:pic>
        <p:nvPicPr>
          <p:cNvPr id="12" name="2nd level shape &quot;Cybersecurity&quot;">
            <a:extLst>
              <a:ext uri="{FF2B5EF4-FFF2-40B4-BE49-F238E27FC236}">
                <a16:creationId xmlns:a16="http://schemas.microsoft.com/office/drawing/2014/main" id="{53446F39-1CD7-A275-6DFC-BEEBFA19983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191" y="402719"/>
            <a:ext cx="948587" cy="1226976"/>
          </a:xfrm>
          <a:prstGeom prst="rect">
            <a:avLst/>
          </a:prstGeom>
        </p:spPr>
      </p:pic>
    </p:spTree>
    <p:extLst>
      <p:ext uri="{BB962C8B-B14F-4D97-AF65-F5344CB8AC3E}">
        <p14:creationId xmlns:p14="http://schemas.microsoft.com/office/powerpoint/2010/main" val="3714545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C666F58-4C3E-93BF-DCB0-652B659138F2}"/>
              </a:ext>
            </a:extLst>
          </p:cNvPr>
          <p:cNvSpPr>
            <a:spLocks noGrp="1"/>
          </p:cNvSpPr>
          <p:nvPr>
            <p:ph type="subTitle" idx="1"/>
          </p:nvPr>
        </p:nvSpPr>
        <p:spPr>
          <a:xfrm>
            <a:off x="285750" y="1171575"/>
            <a:ext cx="10536221" cy="4635500"/>
          </a:xfrm>
        </p:spPr>
        <p:txBody>
          <a:bodyPr/>
          <a:lstStyle/>
          <a:p>
            <a:pPr marL="342900" indent="-342900">
              <a:buFont typeface="Arial" panose="020B0604020202020204" pitchFamily="34" charset="0"/>
              <a:buChar char="•"/>
            </a:pPr>
            <a:r>
              <a:rPr lang="en-US" dirty="0"/>
              <a:t>Difference  between behavior-based and signature-based detection.</a:t>
            </a:r>
          </a:p>
          <a:p>
            <a:pPr marL="342900" indent="-342900">
              <a:buFont typeface="Arial" panose="020B0604020202020204" pitchFamily="34" charset="0"/>
              <a:buChar char="•"/>
            </a:pPr>
            <a:r>
              <a:rPr lang="en-US" dirty="0"/>
              <a:t>Behavior-Based Approach. </a:t>
            </a:r>
          </a:p>
          <a:p>
            <a:pPr marL="342900" indent="-342900">
              <a:buFont typeface="Arial" panose="020B0604020202020204" pitchFamily="34" charset="0"/>
              <a:buChar char="•"/>
            </a:pPr>
            <a:r>
              <a:rPr lang="en-US" dirty="0"/>
              <a:t>Difference between benignware software and malware software. </a:t>
            </a:r>
          </a:p>
          <a:p>
            <a:pPr marL="342900" indent="-342900">
              <a:buFont typeface="Arial" panose="020B0604020202020204" pitchFamily="34" charset="0"/>
              <a:buChar char="•"/>
            </a:pPr>
            <a:r>
              <a:rPr lang="en-US" sz="2400" dirty="0">
                <a:solidFill>
                  <a:schemeClr val="tx1"/>
                </a:solidFill>
              </a:rPr>
              <a:t>A Technical Overview of Windows Update </a:t>
            </a:r>
            <a:r>
              <a:rPr lang="en-US" sz="2400" dirty="0">
                <a:solidFill>
                  <a:schemeClr val="tx1"/>
                </a:solidFill>
                <a:latin typeface="+mj-lt"/>
              </a:rPr>
              <a:t>Mechanisms</a:t>
            </a:r>
          </a:p>
          <a:p>
            <a:pPr marL="342900" indent="-342900">
              <a:buFont typeface="Arial" panose="020B0604020202020204" pitchFamily="34" charset="0"/>
              <a:buChar char="•"/>
            </a:pPr>
            <a:r>
              <a:rPr lang="en-US" dirty="0"/>
              <a:t>Security, Privacy and Behavior-Based Analysis of Window update Software.</a:t>
            </a:r>
          </a:p>
          <a:p>
            <a:pPr marL="342900" indent="-3429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A0D33448-EBDF-59CC-CFA6-D3E2829DC447}"/>
              </a:ext>
            </a:extLst>
          </p:cNvPr>
          <p:cNvSpPr>
            <a:spLocks noGrp="1"/>
          </p:cNvSpPr>
          <p:nvPr>
            <p:ph type="ftr" sz="quarter" idx="12"/>
          </p:nvPr>
        </p:nvSpPr>
        <p:spPr/>
        <p:txBody>
          <a:bodyPr/>
          <a:lstStyle/>
          <a:p>
            <a:pPr>
              <a:lnSpc>
                <a:spcPct val="100000"/>
              </a:lnSpc>
            </a:pPr>
            <a:r>
              <a:rPr lang="en-US"/>
              <a:t>Restricted | © Siemens 20XX | Author | Department | YYYY-MM-DD</a:t>
            </a:r>
            <a:endParaRPr lang="en-US" dirty="0"/>
          </a:p>
        </p:txBody>
      </p:sp>
      <p:sp>
        <p:nvSpPr>
          <p:cNvPr id="5" name="TextBox 4">
            <a:extLst>
              <a:ext uri="{FF2B5EF4-FFF2-40B4-BE49-F238E27FC236}">
                <a16:creationId xmlns:a16="http://schemas.microsoft.com/office/drawing/2014/main" id="{9B15EEE4-6370-571E-5602-A85B0424B92A}"/>
              </a:ext>
            </a:extLst>
          </p:cNvPr>
          <p:cNvSpPr txBox="1"/>
          <p:nvPr/>
        </p:nvSpPr>
        <p:spPr>
          <a:xfrm>
            <a:off x="581025" y="485775"/>
            <a:ext cx="6124575" cy="276999"/>
          </a:xfrm>
          <a:prstGeom prst="rect">
            <a:avLst/>
          </a:prstGeom>
          <a:noFill/>
        </p:spPr>
        <p:txBody>
          <a:bodyPr wrap="square" lIns="0" tIns="0" rIns="0" bIns="0" rtlCol="0">
            <a:spAutoFit/>
          </a:bodyPr>
          <a:lstStyle/>
          <a:p>
            <a:pPr algn="l"/>
            <a:r>
              <a:rPr lang="en-US" dirty="0">
                <a:solidFill>
                  <a:schemeClr val="tx1"/>
                </a:solidFill>
              </a:rPr>
              <a:t>Contents:</a:t>
            </a:r>
          </a:p>
        </p:txBody>
      </p:sp>
      <p:pic>
        <p:nvPicPr>
          <p:cNvPr id="6" name="2nd level shape &quot;Cybersecurity&quot;">
            <a:extLst>
              <a:ext uri="{FF2B5EF4-FFF2-40B4-BE49-F238E27FC236}">
                <a16:creationId xmlns:a16="http://schemas.microsoft.com/office/drawing/2014/main" id="{913D5A7E-9D69-AD1A-BFD6-9C84A69F46C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191" y="402719"/>
            <a:ext cx="948587" cy="1226976"/>
          </a:xfrm>
          <a:prstGeom prst="rect">
            <a:avLst/>
          </a:prstGeom>
        </p:spPr>
      </p:pic>
    </p:spTree>
    <p:extLst>
      <p:ext uri="{BB962C8B-B14F-4D97-AF65-F5344CB8AC3E}">
        <p14:creationId xmlns:p14="http://schemas.microsoft.com/office/powerpoint/2010/main" val="2577302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D9FB82-DCD7-07DB-FF9B-C3EE5DCD778C}"/>
              </a:ext>
            </a:extLst>
          </p:cNvPr>
          <p:cNvSpPr>
            <a:spLocks noGrp="1"/>
          </p:cNvSpPr>
          <p:nvPr>
            <p:ph type="subTitle" idx="1"/>
          </p:nvPr>
        </p:nvSpPr>
        <p:spPr>
          <a:xfrm>
            <a:off x="736983" y="1231046"/>
            <a:ext cx="9288000" cy="1622622"/>
          </a:xfrm>
        </p:spPr>
        <p:txBody>
          <a:bodyPr/>
          <a:lstStyle/>
          <a:p>
            <a:r>
              <a:rPr lang="en-US" sz="1800" dirty="0"/>
              <a:t>Manual reporting is a time-consuming and error-prone process. </a:t>
            </a:r>
          </a:p>
          <a:p>
            <a:r>
              <a:rPr lang="en-US" sz="1800" dirty="0"/>
              <a:t>It takes a lot of effort to collect, analyze and present data in an understandable way. </a:t>
            </a:r>
          </a:p>
        </p:txBody>
      </p:sp>
      <p:sp>
        <p:nvSpPr>
          <p:cNvPr id="4" name="Footer Placeholder 3">
            <a:extLst>
              <a:ext uri="{FF2B5EF4-FFF2-40B4-BE49-F238E27FC236}">
                <a16:creationId xmlns:a16="http://schemas.microsoft.com/office/drawing/2014/main" id="{D6BD3CCE-11BE-3609-E950-E026AA5F42FF}"/>
              </a:ext>
            </a:extLst>
          </p:cNvPr>
          <p:cNvSpPr>
            <a:spLocks noGrp="1"/>
          </p:cNvSpPr>
          <p:nvPr>
            <p:ph type="ftr" sz="quarter" idx="12"/>
          </p:nvPr>
        </p:nvSpPr>
        <p:spPr/>
        <p:txBody>
          <a:bodyPr/>
          <a:lstStyle/>
          <a:p>
            <a:pPr>
              <a:lnSpc>
                <a:spcPct val="100000"/>
              </a:lnSpc>
            </a:pPr>
            <a:r>
              <a:rPr lang="en-US"/>
              <a:t>Restricted | © Siemens 20XX | Author | Department | YYYY-MM-DD</a:t>
            </a:r>
            <a:endParaRPr lang="en-US" dirty="0"/>
          </a:p>
        </p:txBody>
      </p:sp>
      <p:sp>
        <p:nvSpPr>
          <p:cNvPr id="5" name="TextBox 4">
            <a:extLst>
              <a:ext uri="{FF2B5EF4-FFF2-40B4-BE49-F238E27FC236}">
                <a16:creationId xmlns:a16="http://schemas.microsoft.com/office/drawing/2014/main" id="{A7C815BF-B597-CD03-5DD7-ED7D1860D411}"/>
              </a:ext>
            </a:extLst>
          </p:cNvPr>
          <p:cNvSpPr txBox="1"/>
          <p:nvPr/>
        </p:nvSpPr>
        <p:spPr>
          <a:xfrm>
            <a:off x="736983" y="954047"/>
            <a:ext cx="5633545" cy="430887"/>
          </a:xfrm>
          <a:prstGeom prst="rect">
            <a:avLst/>
          </a:prstGeom>
          <a:noFill/>
        </p:spPr>
        <p:txBody>
          <a:bodyPr wrap="square" lIns="0" tIns="0" rIns="0" bIns="0" rtlCol="0">
            <a:spAutoFit/>
          </a:bodyPr>
          <a:lstStyle/>
          <a:p>
            <a:pPr algn="l"/>
            <a:r>
              <a:rPr lang="en-US" sz="2800" dirty="0">
                <a:solidFill>
                  <a:schemeClr val="tx1"/>
                </a:solidFill>
              </a:rPr>
              <a:t>The challenges of manual reporting</a:t>
            </a:r>
          </a:p>
        </p:txBody>
      </p:sp>
      <p:sp>
        <p:nvSpPr>
          <p:cNvPr id="7" name="TextBox 6">
            <a:extLst>
              <a:ext uri="{FF2B5EF4-FFF2-40B4-BE49-F238E27FC236}">
                <a16:creationId xmlns:a16="http://schemas.microsoft.com/office/drawing/2014/main" id="{255A7E2D-43FF-CA54-B8CF-6A2300DC6DFE}"/>
              </a:ext>
            </a:extLst>
          </p:cNvPr>
          <p:cNvSpPr txBox="1"/>
          <p:nvPr/>
        </p:nvSpPr>
        <p:spPr>
          <a:xfrm>
            <a:off x="4130566" y="3429000"/>
            <a:ext cx="6096000" cy="1200329"/>
          </a:xfrm>
          <a:prstGeom prst="rect">
            <a:avLst/>
          </a:prstGeom>
          <a:noFill/>
        </p:spPr>
        <p:txBody>
          <a:bodyPr wrap="square">
            <a:spAutoFit/>
          </a:bodyPr>
          <a:lstStyle/>
          <a:p>
            <a:r>
              <a:rPr lang="en-US" dirty="0">
                <a:solidFill>
                  <a:schemeClr val="tx1"/>
                </a:solidFill>
              </a:rPr>
              <a:t>The VAPT Automatic Report Generating Tool has several features that make it a powerful solution for businesses. These include automated report generation, customizable reports, and real-time monitoring. </a:t>
            </a:r>
          </a:p>
        </p:txBody>
      </p:sp>
      <p:pic>
        <p:nvPicPr>
          <p:cNvPr id="8" name="2nd level shape &quot;Cybersecurity&quot;">
            <a:extLst>
              <a:ext uri="{FF2B5EF4-FFF2-40B4-BE49-F238E27FC236}">
                <a16:creationId xmlns:a16="http://schemas.microsoft.com/office/drawing/2014/main" id="{3D1F5A07-34C1-8274-E1EE-5B743E0C8AB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191" y="402719"/>
            <a:ext cx="948587" cy="1226976"/>
          </a:xfrm>
          <a:prstGeom prst="rect">
            <a:avLst/>
          </a:prstGeom>
        </p:spPr>
      </p:pic>
    </p:spTree>
    <p:extLst>
      <p:ext uri="{BB962C8B-B14F-4D97-AF65-F5344CB8AC3E}">
        <p14:creationId xmlns:p14="http://schemas.microsoft.com/office/powerpoint/2010/main" val="1359469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nd level shape &quot;Cybersecurity&quot;">
            <a:extLst>
              <a:ext uri="{FF2B5EF4-FFF2-40B4-BE49-F238E27FC236}">
                <a16:creationId xmlns:a16="http://schemas.microsoft.com/office/drawing/2014/main" id="{A3A2FA04-B7AB-472A-87D9-B08D01070DD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191" y="402719"/>
            <a:ext cx="948587" cy="1226976"/>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1163" y="435649"/>
            <a:ext cx="9288000" cy="1231106"/>
          </a:xfrm>
        </p:spPr>
        <p:txBody>
          <a:bodyPr/>
          <a:lstStyle/>
          <a:p>
            <a:r>
              <a:rPr lang="en-US" b="1" dirty="0"/>
              <a:t>Features provided by the tool:</a:t>
            </a:r>
            <a:br>
              <a:rPr lang="en-US" dirty="0"/>
            </a:b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graphicFrame>
        <p:nvGraphicFramePr>
          <p:cNvPr id="10" name="Diagram 9">
            <a:extLst>
              <a:ext uri="{FF2B5EF4-FFF2-40B4-BE49-F238E27FC236}">
                <a16:creationId xmlns:a16="http://schemas.microsoft.com/office/drawing/2014/main" id="{078D382A-6DDD-21E0-80B1-46F0344AC757}"/>
              </a:ext>
            </a:extLst>
          </p:cNvPr>
          <p:cNvGraphicFramePr/>
          <p:nvPr>
            <p:extLst>
              <p:ext uri="{D42A27DB-BD31-4B8C-83A1-F6EECF244321}">
                <p14:modId xmlns:p14="http://schemas.microsoft.com/office/powerpoint/2010/main" val="3832268755"/>
              </p:ext>
            </p:extLst>
          </p:nvPr>
        </p:nvGraphicFramePr>
        <p:xfrm>
          <a:off x="2017986" y="1387366"/>
          <a:ext cx="8142014" cy="47509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50011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nd level shape &quot;Cybersecurity&quot;">
            <a:extLst>
              <a:ext uri="{FF2B5EF4-FFF2-40B4-BE49-F238E27FC236}">
                <a16:creationId xmlns:a16="http://schemas.microsoft.com/office/drawing/2014/main" id="{A3A2FA04-B7AB-472A-87D9-B08D01070DD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191" y="402719"/>
            <a:ext cx="948587" cy="1226976"/>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1163" y="435649"/>
            <a:ext cx="9288000" cy="1231106"/>
          </a:xfrm>
        </p:spPr>
        <p:txBody>
          <a:bodyPr/>
          <a:lstStyle/>
          <a:p>
            <a:r>
              <a:rPr lang="en-US" b="1" dirty="0"/>
              <a:t>Advantage:</a:t>
            </a:r>
            <a:br>
              <a:rPr lang="en-US" dirty="0"/>
            </a:b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graphicFrame>
        <p:nvGraphicFramePr>
          <p:cNvPr id="3" name="Diagram 2">
            <a:extLst>
              <a:ext uri="{FF2B5EF4-FFF2-40B4-BE49-F238E27FC236}">
                <a16:creationId xmlns:a16="http://schemas.microsoft.com/office/drawing/2014/main" id="{BEB5394B-C5E1-1DA4-58BF-74805A9814A3}"/>
              </a:ext>
            </a:extLst>
          </p:cNvPr>
          <p:cNvGraphicFramePr/>
          <p:nvPr>
            <p:extLst>
              <p:ext uri="{D42A27DB-BD31-4B8C-83A1-F6EECF244321}">
                <p14:modId xmlns:p14="http://schemas.microsoft.com/office/powerpoint/2010/main" val="67885083"/>
              </p:ext>
            </p:extLst>
          </p:nvPr>
        </p:nvGraphicFramePr>
        <p:xfrm>
          <a:off x="2277098" y="1377527"/>
          <a:ext cx="7771876" cy="50448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83249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nd level shape &quot;Cybersecurity&quot;">
            <a:extLst>
              <a:ext uri="{FF2B5EF4-FFF2-40B4-BE49-F238E27FC236}">
                <a16:creationId xmlns:a16="http://schemas.microsoft.com/office/drawing/2014/main" id="{A3A2FA04-B7AB-472A-87D9-B08D01070DD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191" y="402719"/>
            <a:ext cx="948587" cy="1226976"/>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1163" y="435649"/>
            <a:ext cx="9288000" cy="1231106"/>
          </a:xfrm>
        </p:spPr>
        <p:txBody>
          <a:bodyPr/>
          <a:lstStyle/>
          <a:p>
            <a:r>
              <a:rPr lang="en-US" dirty="0"/>
              <a:t>Conclusion</a:t>
            </a:r>
            <a:br>
              <a:rPr lang="en-US" dirty="0"/>
            </a:b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graphicFrame>
        <p:nvGraphicFramePr>
          <p:cNvPr id="7" name="Diagram 6">
            <a:extLst>
              <a:ext uri="{FF2B5EF4-FFF2-40B4-BE49-F238E27FC236}">
                <a16:creationId xmlns:a16="http://schemas.microsoft.com/office/drawing/2014/main" id="{C182F63E-C411-EDB0-36F0-F4B4EE66CC96}"/>
              </a:ext>
            </a:extLst>
          </p:cNvPr>
          <p:cNvGraphicFramePr/>
          <p:nvPr>
            <p:extLst>
              <p:ext uri="{D42A27DB-BD31-4B8C-83A1-F6EECF244321}">
                <p14:modId xmlns:p14="http://schemas.microsoft.com/office/powerpoint/2010/main" val="164801675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E70A766B-DFE4-512B-1123-30A2BC92F7BD}"/>
              </a:ext>
            </a:extLst>
          </p:cNvPr>
          <p:cNvSpPr txBox="1"/>
          <p:nvPr/>
        </p:nvSpPr>
        <p:spPr>
          <a:xfrm>
            <a:off x="2677212" y="1665613"/>
            <a:ext cx="867266" cy="276999"/>
          </a:xfrm>
          <a:prstGeom prst="rect">
            <a:avLst/>
          </a:prstGeom>
          <a:noFill/>
        </p:spPr>
        <p:txBody>
          <a:bodyPr wrap="square" lIns="0" tIns="0" rIns="0" bIns="0" rtlCol="0">
            <a:spAutoFit/>
          </a:bodyPr>
          <a:lstStyle/>
          <a:p>
            <a:pPr algn="l"/>
            <a:r>
              <a:rPr lang="en-US" dirty="0">
                <a:solidFill>
                  <a:schemeClr val="bg1"/>
                </a:solidFill>
              </a:rPr>
              <a:t>1</a:t>
            </a:r>
          </a:p>
        </p:txBody>
      </p:sp>
      <p:sp>
        <p:nvSpPr>
          <p:cNvPr id="10" name="TextBox 9">
            <a:extLst>
              <a:ext uri="{FF2B5EF4-FFF2-40B4-BE49-F238E27FC236}">
                <a16:creationId xmlns:a16="http://schemas.microsoft.com/office/drawing/2014/main" id="{6460D1E7-E728-3FE8-4A49-BF2D40B23A98}"/>
              </a:ext>
            </a:extLst>
          </p:cNvPr>
          <p:cNvSpPr txBox="1"/>
          <p:nvPr/>
        </p:nvSpPr>
        <p:spPr>
          <a:xfrm>
            <a:off x="3030717" y="3290499"/>
            <a:ext cx="867266" cy="276999"/>
          </a:xfrm>
          <a:prstGeom prst="rect">
            <a:avLst/>
          </a:prstGeom>
          <a:noFill/>
        </p:spPr>
        <p:txBody>
          <a:bodyPr wrap="square" lIns="0" tIns="0" rIns="0" bIns="0" rtlCol="0">
            <a:spAutoFit/>
          </a:bodyPr>
          <a:lstStyle/>
          <a:p>
            <a:pPr algn="l"/>
            <a:r>
              <a:rPr lang="en-US" dirty="0">
                <a:solidFill>
                  <a:schemeClr val="bg1"/>
                </a:solidFill>
              </a:rPr>
              <a:t>2</a:t>
            </a:r>
          </a:p>
        </p:txBody>
      </p:sp>
      <p:sp>
        <p:nvSpPr>
          <p:cNvPr id="11" name="TextBox 10">
            <a:extLst>
              <a:ext uri="{FF2B5EF4-FFF2-40B4-BE49-F238E27FC236}">
                <a16:creationId xmlns:a16="http://schemas.microsoft.com/office/drawing/2014/main" id="{17316286-3C4A-1870-8D3A-ADC7330B57A4}"/>
              </a:ext>
            </a:extLst>
          </p:cNvPr>
          <p:cNvSpPr txBox="1"/>
          <p:nvPr/>
        </p:nvSpPr>
        <p:spPr>
          <a:xfrm>
            <a:off x="2677212" y="4951306"/>
            <a:ext cx="707011" cy="276999"/>
          </a:xfrm>
          <a:prstGeom prst="rect">
            <a:avLst/>
          </a:prstGeom>
          <a:noFill/>
        </p:spPr>
        <p:txBody>
          <a:bodyPr wrap="square" lIns="0" tIns="0" rIns="0" bIns="0" rtlCol="0">
            <a:spAutoFit/>
          </a:bodyPr>
          <a:lstStyle/>
          <a:p>
            <a:pPr algn="l"/>
            <a:r>
              <a:rPr lang="en-US" dirty="0">
                <a:solidFill>
                  <a:schemeClr val="bg1"/>
                </a:solidFill>
              </a:rPr>
              <a:t>3</a:t>
            </a:r>
          </a:p>
        </p:txBody>
      </p:sp>
    </p:spTree>
    <p:extLst>
      <p:ext uri="{BB962C8B-B14F-4D97-AF65-F5344CB8AC3E}">
        <p14:creationId xmlns:p14="http://schemas.microsoft.com/office/powerpoint/2010/main" val="2334120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C76989B-C9DE-CFC8-3532-9DEB942647B2}"/>
              </a:ext>
            </a:extLst>
          </p:cNvPr>
          <p:cNvSpPr>
            <a:spLocks noGrp="1"/>
          </p:cNvSpPr>
          <p:nvPr>
            <p:ph type="ftr" sz="quarter" idx="12"/>
          </p:nvPr>
        </p:nvSpPr>
        <p:spPr/>
        <p:txBody>
          <a:bodyPr/>
          <a:lstStyle/>
          <a:p>
            <a:pPr>
              <a:lnSpc>
                <a:spcPct val="100000"/>
              </a:lnSpc>
            </a:pPr>
            <a:r>
              <a:rPr lang="en-US"/>
              <a:t>Restricted | © Siemens 20XX | Author | Department | YYYY-MM-DD</a:t>
            </a:r>
            <a:endParaRPr lang="en-US" dirty="0"/>
          </a:p>
        </p:txBody>
      </p:sp>
      <p:sp>
        <p:nvSpPr>
          <p:cNvPr id="5" name="막힌 원호 389">
            <a:extLst>
              <a:ext uri="{FF2B5EF4-FFF2-40B4-BE49-F238E27FC236}">
                <a16:creationId xmlns:a16="http://schemas.microsoft.com/office/drawing/2014/main" id="{5498DA13-78AE-4C26-8428-95AC91E84608}"/>
              </a:ext>
            </a:extLst>
          </p:cNvPr>
          <p:cNvSpPr/>
          <p:nvPr/>
        </p:nvSpPr>
        <p:spPr>
          <a:xfrm>
            <a:off x="4470139" y="1790295"/>
            <a:ext cx="3024007" cy="3024007"/>
          </a:xfrm>
          <a:prstGeom prst="blockArc">
            <a:avLst>
              <a:gd name="adj1" fmla="val 10799999"/>
              <a:gd name="adj2" fmla="val 16182306"/>
              <a:gd name="adj3" fmla="val 2060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6" name="막힌 원호 390">
            <a:extLst>
              <a:ext uri="{FF2B5EF4-FFF2-40B4-BE49-F238E27FC236}">
                <a16:creationId xmlns:a16="http://schemas.microsoft.com/office/drawing/2014/main" id="{7C831986-F89C-42D4-BB13-5BC28A1685A4}"/>
              </a:ext>
            </a:extLst>
          </p:cNvPr>
          <p:cNvSpPr/>
          <p:nvPr/>
        </p:nvSpPr>
        <p:spPr>
          <a:xfrm rot="5400000">
            <a:off x="4697852" y="1790295"/>
            <a:ext cx="3024007" cy="3024007"/>
          </a:xfrm>
          <a:prstGeom prst="blockArc">
            <a:avLst>
              <a:gd name="adj1" fmla="val 10799999"/>
              <a:gd name="adj2" fmla="val 16182306"/>
              <a:gd name="adj3" fmla="val 2060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7" name="막힌 원호 391">
            <a:extLst>
              <a:ext uri="{FF2B5EF4-FFF2-40B4-BE49-F238E27FC236}">
                <a16:creationId xmlns:a16="http://schemas.microsoft.com/office/drawing/2014/main" id="{AC8543D1-CE55-41EE-91DF-8B3757C76BF9}"/>
              </a:ext>
            </a:extLst>
          </p:cNvPr>
          <p:cNvSpPr/>
          <p:nvPr/>
        </p:nvSpPr>
        <p:spPr>
          <a:xfrm rot="10800000">
            <a:off x="4697853" y="2043699"/>
            <a:ext cx="3024007" cy="3024007"/>
          </a:xfrm>
          <a:prstGeom prst="blockArc">
            <a:avLst>
              <a:gd name="adj1" fmla="val 10799999"/>
              <a:gd name="adj2" fmla="val 16182306"/>
              <a:gd name="adj3" fmla="val 2060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8" name="막힌 원호 392">
            <a:extLst>
              <a:ext uri="{FF2B5EF4-FFF2-40B4-BE49-F238E27FC236}">
                <a16:creationId xmlns:a16="http://schemas.microsoft.com/office/drawing/2014/main" id="{BFA274AF-5DEC-4F04-9573-668F85FABEB2}"/>
              </a:ext>
            </a:extLst>
          </p:cNvPr>
          <p:cNvSpPr/>
          <p:nvPr/>
        </p:nvSpPr>
        <p:spPr>
          <a:xfrm rot="16200000">
            <a:off x="4470139" y="2043699"/>
            <a:ext cx="3024007" cy="3024007"/>
          </a:xfrm>
          <a:prstGeom prst="blockArc">
            <a:avLst>
              <a:gd name="adj1" fmla="val 10799999"/>
              <a:gd name="adj2" fmla="val 16182306"/>
              <a:gd name="adj3" fmla="val 206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9" name="TextBox 409">
            <a:extLst>
              <a:ext uri="{FF2B5EF4-FFF2-40B4-BE49-F238E27FC236}">
                <a16:creationId xmlns:a16="http://schemas.microsoft.com/office/drawing/2014/main" id="{584A0461-1867-416B-8135-9D522ED8C5D4}"/>
              </a:ext>
            </a:extLst>
          </p:cNvPr>
          <p:cNvSpPr txBox="1"/>
          <p:nvPr/>
        </p:nvSpPr>
        <p:spPr>
          <a:xfrm>
            <a:off x="5177540" y="3050927"/>
            <a:ext cx="1872208"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2400" b="1" dirty="0">
                <a:solidFill>
                  <a:schemeClr val="tx1">
                    <a:lumMod val="75000"/>
                    <a:lumOff val="25000"/>
                  </a:schemeClr>
                </a:solidFill>
                <a:cs typeface="Calibri" pitchFamily="34" charset="0"/>
              </a:rPr>
              <a:t>VAPT TOOL</a:t>
            </a:r>
          </a:p>
        </p:txBody>
      </p:sp>
      <p:sp>
        <p:nvSpPr>
          <p:cNvPr id="10" name="Parallelogram 15">
            <a:extLst>
              <a:ext uri="{FF2B5EF4-FFF2-40B4-BE49-F238E27FC236}">
                <a16:creationId xmlns:a16="http://schemas.microsoft.com/office/drawing/2014/main" id="{0A2F7D4A-75A8-4DA8-A033-6CD1CCC42349}"/>
              </a:ext>
            </a:extLst>
          </p:cNvPr>
          <p:cNvSpPr/>
          <p:nvPr/>
        </p:nvSpPr>
        <p:spPr>
          <a:xfrm flipH="1">
            <a:off x="6914660" y="2353071"/>
            <a:ext cx="357672" cy="357672"/>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11" name="Rectangle 30">
            <a:extLst>
              <a:ext uri="{FF2B5EF4-FFF2-40B4-BE49-F238E27FC236}">
                <a16:creationId xmlns:a16="http://schemas.microsoft.com/office/drawing/2014/main" id="{C32AF745-C0D3-438E-80BB-EFAA7374DFE7}"/>
              </a:ext>
            </a:extLst>
          </p:cNvPr>
          <p:cNvSpPr/>
          <p:nvPr/>
        </p:nvSpPr>
        <p:spPr>
          <a:xfrm>
            <a:off x="6961018" y="4190054"/>
            <a:ext cx="317209" cy="31628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12" name="Rounded Rectangle 32">
            <a:extLst>
              <a:ext uri="{FF2B5EF4-FFF2-40B4-BE49-F238E27FC236}">
                <a16:creationId xmlns:a16="http://schemas.microsoft.com/office/drawing/2014/main" id="{CF7D5D56-72BA-4FCA-BF20-97C163FDFC81}"/>
              </a:ext>
            </a:extLst>
          </p:cNvPr>
          <p:cNvSpPr/>
          <p:nvPr/>
        </p:nvSpPr>
        <p:spPr>
          <a:xfrm>
            <a:off x="4919352" y="2388106"/>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13" name="Frame 17">
            <a:extLst>
              <a:ext uri="{FF2B5EF4-FFF2-40B4-BE49-F238E27FC236}">
                <a16:creationId xmlns:a16="http://schemas.microsoft.com/office/drawing/2014/main" id="{5CA42582-12BF-4F04-8799-24D718821A47}"/>
              </a:ext>
            </a:extLst>
          </p:cNvPr>
          <p:cNvSpPr/>
          <p:nvPr/>
        </p:nvSpPr>
        <p:spPr>
          <a:xfrm>
            <a:off x="4955678" y="4222108"/>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4" name="Rectangle: Rounded Corners 13">
            <a:extLst>
              <a:ext uri="{FF2B5EF4-FFF2-40B4-BE49-F238E27FC236}">
                <a16:creationId xmlns:a16="http://schemas.microsoft.com/office/drawing/2014/main" id="{89ABAB17-D002-70E9-F308-735750DD2FFF}"/>
              </a:ext>
            </a:extLst>
          </p:cNvPr>
          <p:cNvSpPr/>
          <p:nvPr/>
        </p:nvSpPr>
        <p:spPr>
          <a:xfrm>
            <a:off x="7830207" y="1040524"/>
            <a:ext cx="3909848" cy="167021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r>
              <a:rPr lang="en-US" dirty="0"/>
              <a:t>Login Page :</a:t>
            </a:r>
          </a:p>
          <a:p>
            <a:pPr algn="l"/>
            <a:r>
              <a:rPr lang="en-US" dirty="0"/>
              <a:t>Username and password</a:t>
            </a:r>
          </a:p>
        </p:txBody>
      </p:sp>
      <p:sp>
        <p:nvSpPr>
          <p:cNvPr id="15" name="Rectangle: Rounded Corners 14">
            <a:extLst>
              <a:ext uri="{FF2B5EF4-FFF2-40B4-BE49-F238E27FC236}">
                <a16:creationId xmlns:a16="http://schemas.microsoft.com/office/drawing/2014/main" id="{F1E0EA7A-BC4E-4670-BDB1-A2A3ECA63889}"/>
              </a:ext>
            </a:extLst>
          </p:cNvPr>
          <p:cNvSpPr/>
          <p:nvPr/>
        </p:nvSpPr>
        <p:spPr>
          <a:xfrm>
            <a:off x="8030101" y="4147258"/>
            <a:ext cx="3909848" cy="167021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r>
              <a:rPr lang="en-US" dirty="0"/>
              <a:t>Dashboard</a:t>
            </a:r>
          </a:p>
        </p:txBody>
      </p:sp>
      <p:sp>
        <p:nvSpPr>
          <p:cNvPr id="16" name="Rectangle: Rounded Corners 15">
            <a:extLst>
              <a:ext uri="{FF2B5EF4-FFF2-40B4-BE49-F238E27FC236}">
                <a16:creationId xmlns:a16="http://schemas.microsoft.com/office/drawing/2014/main" id="{079C71E5-675B-0CAB-295D-DCC587FE6A1F}"/>
              </a:ext>
            </a:extLst>
          </p:cNvPr>
          <p:cNvSpPr/>
          <p:nvPr/>
        </p:nvSpPr>
        <p:spPr>
          <a:xfrm>
            <a:off x="506117" y="955185"/>
            <a:ext cx="3909848" cy="167021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r>
              <a:rPr lang="en-US" dirty="0"/>
              <a:t>Login Page :</a:t>
            </a:r>
          </a:p>
          <a:p>
            <a:pPr algn="l"/>
            <a:r>
              <a:rPr lang="en-US" dirty="0"/>
              <a:t>Username and password</a:t>
            </a:r>
          </a:p>
        </p:txBody>
      </p:sp>
      <p:sp>
        <p:nvSpPr>
          <p:cNvPr id="17" name="Rectangle: Rounded Corners 16">
            <a:extLst>
              <a:ext uri="{FF2B5EF4-FFF2-40B4-BE49-F238E27FC236}">
                <a16:creationId xmlns:a16="http://schemas.microsoft.com/office/drawing/2014/main" id="{4AFDCD6A-2240-CCFA-B133-5849D2256AF4}"/>
              </a:ext>
            </a:extLst>
          </p:cNvPr>
          <p:cNvSpPr/>
          <p:nvPr/>
        </p:nvSpPr>
        <p:spPr>
          <a:xfrm>
            <a:off x="558940" y="4232597"/>
            <a:ext cx="3909848" cy="167021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r>
              <a:rPr lang="en-US" dirty="0"/>
              <a:t>History Table</a:t>
            </a:r>
          </a:p>
        </p:txBody>
      </p:sp>
      <p:cxnSp>
        <p:nvCxnSpPr>
          <p:cNvPr id="19" name="Connector: Elbow 18">
            <a:extLst>
              <a:ext uri="{FF2B5EF4-FFF2-40B4-BE49-F238E27FC236}">
                <a16:creationId xmlns:a16="http://schemas.microsoft.com/office/drawing/2014/main" id="{EEA1220F-24BB-9DD9-7162-7BCCB688A7A6}"/>
              </a:ext>
            </a:extLst>
          </p:cNvPr>
          <p:cNvCxnSpPr>
            <a:cxnSpLocks/>
            <a:endCxn id="14" idx="1"/>
          </p:cNvCxnSpPr>
          <p:nvPr/>
        </p:nvCxnSpPr>
        <p:spPr>
          <a:xfrm flipV="1">
            <a:off x="7272332" y="1875634"/>
            <a:ext cx="557875" cy="315773"/>
          </a:xfrm>
          <a:prstGeom prst="bentConnector3">
            <a:avLst/>
          </a:prstGeom>
          <a:ln w="9525">
            <a:solidFill>
              <a:schemeClr val="accent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204EE5AA-1EA7-872B-7A9C-370E68C40825}"/>
              </a:ext>
            </a:extLst>
          </p:cNvPr>
          <p:cNvCxnSpPr>
            <a:endCxn id="15" idx="1"/>
          </p:cNvCxnSpPr>
          <p:nvPr/>
        </p:nvCxnSpPr>
        <p:spPr>
          <a:xfrm>
            <a:off x="7494146" y="4666593"/>
            <a:ext cx="535955" cy="315775"/>
          </a:xfrm>
          <a:prstGeom prst="bentConnector3">
            <a:avLst/>
          </a:prstGeom>
          <a:ln w="9525">
            <a:solidFill>
              <a:schemeClr val="accent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8A5A1092-9473-3FD6-57F9-35A604F552D2}"/>
              </a:ext>
            </a:extLst>
          </p:cNvPr>
          <p:cNvCxnSpPr>
            <a:cxnSpLocks/>
            <a:endCxn id="17" idx="3"/>
          </p:cNvCxnSpPr>
          <p:nvPr/>
        </p:nvCxnSpPr>
        <p:spPr>
          <a:xfrm rot="10800000" flipV="1">
            <a:off x="4468788" y="4740163"/>
            <a:ext cx="450564" cy="327543"/>
          </a:xfrm>
          <a:prstGeom prst="bentConnector3">
            <a:avLst/>
          </a:prstGeom>
          <a:ln w="9525">
            <a:solidFill>
              <a:schemeClr val="accent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BBDC9EE7-377C-D370-E068-F0A79C01FDCD}"/>
              </a:ext>
            </a:extLst>
          </p:cNvPr>
          <p:cNvCxnSpPr>
            <a:cxnSpLocks/>
            <a:endCxn id="16" idx="3"/>
          </p:cNvCxnSpPr>
          <p:nvPr/>
        </p:nvCxnSpPr>
        <p:spPr>
          <a:xfrm rot="10800000">
            <a:off x="4415966" y="1790295"/>
            <a:ext cx="539715" cy="364326"/>
          </a:xfrm>
          <a:prstGeom prst="bentConnector3">
            <a:avLst/>
          </a:prstGeom>
          <a:ln w="9525">
            <a:solidFill>
              <a:schemeClr val="accent1"/>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371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nd level shape &quot;Cybersecurity&quot;">
            <a:extLst>
              <a:ext uri="{FF2B5EF4-FFF2-40B4-BE49-F238E27FC236}">
                <a16:creationId xmlns:a16="http://schemas.microsoft.com/office/drawing/2014/main" id="{A3A2FA04-B7AB-472A-87D9-B08D01070DD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191" y="402719"/>
            <a:ext cx="948587" cy="1226976"/>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250144" y="435649"/>
            <a:ext cx="9288000" cy="615553"/>
          </a:xfrm>
        </p:spPr>
        <p:txBody>
          <a:bodyPr/>
          <a:lstStyle/>
          <a:p>
            <a:r>
              <a:rPr lang="en-US" dirty="0"/>
              <a:t>Signature Based Detection</a:t>
            </a:r>
            <a:r>
              <a:rPr lang="en-US" noProof="0" dirty="0"/>
              <a:t>:</a:t>
            </a:r>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2023 | Aniket | Cyber Security | 2023-06-07</a:t>
            </a:r>
          </a:p>
        </p:txBody>
      </p:sp>
      <p:graphicFrame>
        <p:nvGraphicFramePr>
          <p:cNvPr id="11" name="Diagram 10">
            <a:extLst>
              <a:ext uri="{FF2B5EF4-FFF2-40B4-BE49-F238E27FC236}">
                <a16:creationId xmlns:a16="http://schemas.microsoft.com/office/drawing/2014/main" id="{A239AF18-1303-10CA-4628-D3FC4D024330}"/>
              </a:ext>
            </a:extLst>
          </p:cNvPr>
          <p:cNvGraphicFramePr/>
          <p:nvPr>
            <p:extLst>
              <p:ext uri="{D42A27DB-BD31-4B8C-83A1-F6EECF244321}">
                <p14:modId xmlns:p14="http://schemas.microsoft.com/office/powerpoint/2010/main" val="946669663"/>
              </p:ext>
            </p:extLst>
          </p:nvPr>
        </p:nvGraphicFramePr>
        <p:xfrm>
          <a:off x="2032000" y="1051202"/>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63079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3F8BA33-2B41-407C-6FA8-D2BDB683E846}"/>
              </a:ext>
            </a:extLst>
          </p:cNvPr>
          <p:cNvSpPr>
            <a:spLocks noGrp="1"/>
          </p:cNvSpPr>
          <p:nvPr>
            <p:ph type="ftr" sz="quarter" idx="12"/>
          </p:nvPr>
        </p:nvSpPr>
        <p:spPr/>
        <p:txBody>
          <a:bodyPr/>
          <a:lstStyle/>
          <a:p>
            <a:pPr>
              <a:lnSpc>
                <a:spcPct val="100000"/>
              </a:lnSpc>
            </a:pPr>
            <a:r>
              <a:rPr lang="en-US"/>
              <a:t>Restricted | © Siemens 20XX | Author | Department | YYYY-MM-DD</a:t>
            </a:r>
            <a:endParaRPr lang="en-US" dirty="0"/>
          </a:p>
        </p:txBody>
      </p:sp>
      <p:graphicFrame>
        <p:nvGraphicFramePr>
          <p:cNvPr id="5" name="Table 4">
            <a:extLst>
              <a:ext uri="{FF2B5EF4-FFF2-40B4-BE49-F238E27FC236}">
                <a16:creationId xmlns:a16="http://schemas.microsoft.com/office/drawing/2014/main" id="{CF261253-9556-1222-E394-AE68CE1D011B}"/>
              </a:ext>
            </a:extLst>
          </p:cNvPr>
          <p:cNvGraphicFramePr>
            <a:graphicFrameLocks noGrp="1"/>
          </p:cNvGraphicFramePr>
          <p:nvPr>
            <p:extLst>
              <p:ext uri="{D42A27DB-BD31-4B8C-83A1-F6EECF244321}">
                <p14:modId xmlns:p14="http://schemas.microsoft.com/office/powerpoint/2010/main" val="72761871"/>
              </p:ext>
            </p:extLst>
          </p:nvPr>
        </p:nvGraphicFramePr>
        <p:xfrm>
          <a:off x="872836" y="926236"/>
          <a:ext cx="8826327" cy="5384564"/>
        </p:xfrm>
        <a:graphic>
          <a:graphicData uri="http://schemas.openxmlformats.org/drawingml/2006/table">
            <a:tbl>
              <a:tblPr/>
              <a:tblGrid>
                <a:gridCol w="2956541">
                  <a:extLst>
                    <a:ext uri="{9D8B030D-6E8A-4147-A177-3AD203B41FA5}">
                      <a16:colId xmlns:a16="http://schemas.microsoft.com/office/drawing/2014/main" val="826958618"/>
                    </a:ext>
                  </a:extLst>
                </a:gridCol>
                <a:gridCol w="2934893">
                  <a:extLst>
                    <a:ext uri="{9D8B030D-6E8A-4147-A177-3AD203B41FA5}">
                      <a16:colId xmlns:a16="http://schemas.microsoft.com/office/drawing/2014/main" val="4148736305"/>
                    </a:ext>
                  </a:extLst>
                </a:gridCol>
                <a:gridCol w="2934893">
                  <a:extLst>
                    <a:ext uri="{9D8B030D-6E8A-4147-A177-3AD203B41FA5}">
                      <a16:colId xmlns:a16="http://schemas.microsoft.com/office/drawing/2014/main" val="2531044680"/>
                    </a:ext>
                  </a:extLst>
                </a:gridCol>
              </a:tblGrid>
              <a:tr h="401058">
                <a:tc>
                  <a:txBody>
                    <a:bodyPr/>
                    <a:lstStyle/>
                    <a:p>
                      <a:pPr algn="ctr"/>
                      <a:r>
                        <a:rPr lang="en-US" sz="1700" b="1">
                          <a:effectLst/>
                          <a:latin typeface="Google Sans"/>
                        </a:rPr>
                        <a:t>Feature</a:t>
                      </a:r>
                    </a:p>
                  </a:txBody>
                  <a:tcPr marL="84542" marR="84542" marT="42271" marB="42271" anchor="ctr">
                    <a:lnL>
                      <a:noFill/>
                    </a:lnL>
                    <a:lnR>
                      <a:noFill/>
                    </a:lnR>
                    <a:lnT>
                      <a:noFill/>
                    </a:lnT>
                    <a:lnB>
                      <a:noFill/>
                    </a:lnB>
                    <a:lnTlToBr w="12700" cmpd="sng">
                      <a:noFill/>
                      <a:prstDash val="solid"/>
                    </a:lnTlToBr>
                    <a:lnBlToTr w="12700" cmpd="sng">
                      <a:noFill/>
                      <a:prstDash val="solid"/>
                    </a:lnBlToTr>
                    <a:solidFill>
                      <a:srgbClr val="131314"/>
                    </a:solidFill>
                  </a:tcPr>
                </a:tc>
                <a:tc>
                  <a:txBody>
                    <a:bodyPr/>
                    <a:lstStyle/>
                    <a:p>
                      <a:pPr algn="ctr"/>
                      <a:r>
                        <a:rPr lang="en-US" sz="1700" b="1">
                          <a:effectLst/>
                          <a:latin typeface="Google Sans"/>
                        </a:rPr>
                        <a:t>Behavior-based</a:t>
                      </a:r>
                    </a:p>
                  </a:txBody>
                  <a:tcPr marL="84542" marR="84542" marT="42271" marB="42271" anchor="ctr">
                    <a:lnL>
                      <a:noFill/>
                    </a:lnL>
                    <a:lnR>
                      <a:noFill/>
                    </a:lnR>
                    <a:lnT>
                      <a:noFill/>
                    </a:lnT>
                    <a:lnB>
                      <a:noFill/>
                    </a:lnB>
                    <a:lnTlToBr w="12700" cmpd="sng">
                      <a:noFill/>
                      <a:prstDash val="solid"/>
                    </a:lnTlToBr>
                    <a:lnBlToTr w="12700" cmpd="sng">
                      <a:noFill/>
                      <a:prstDash val="solid"/>
                    </a:lnBlToTr>
                    <a:solidFill>
                      <a:srgbClr val="131314"/>
                    </a:solidFill>
                  </a:tcPr>
                </a:tc>
                <a:tc>
                  <a:txBody>
                    <a:bodyPr/>
                    <a:lstStyle/>
                    <a:p>
                      <a:pPr algn="ctr"/>
                      <a:r>
                        <a:rPr lang="en-US" sz="1700" b="1" dirty="0">
                          <a:effectLst/>
                          <a:latin typeface="Google Sans"/>
                        </a:rPr>
                        <a:t>Signature-based</a:t>
                      </a:r>
                    </a:p>
                  </a:txBody>
                  <a:tcPr marL="84542" marR="84542" marT="42271" marB="42271" anchor="ctr">
                    <a:lnL>
                      <a:noFill/>
                    </a:lnL>
                    <a:lnR>
                      <a:noFill/>
                    </a:lnR>
                    <a:lnT>
                      <a:noFill/>
                    </a:lnT>
                    <a:lnB>
                      <a:noFill/>
                    </a:lnB>
                    <a:lnTlToBr w="12700" cmpd="sng">
                      <a:noFill/>
                      <a:prstDash val="solid"/>
                    </a:lnTlToBr>
                    <a:lnBlToTr w="12700" cmpd="sng">
                      <a:noFill/>
                      <a:prstDash val="solid"/>
                    </a:lnBlToTr>
                    <a:solidFill>
                      <a:srgbClr val="131314"/>
                    </a:solidFill>
                  </a:tcPr>
                </a:tc>
                <a:extLst>
                  <a:ext uri="{0D108BD9-81ED-4DB2-BD59-A6C34878D82A}">
                    <a16:rowId xmlns:a16="http://schemas.microsoft.com/office/drawing/2014/main" val="862499183"/>
                  </a:ext>
                </a:extLst>
              </a:tr>
              <a:tr h="1472665">
                <a:tc>
                  <a:txBody>
                    <a:bodyPr/>
                    <a:lstStyle/>
                    <a:p>
                      <a:pPr algn="ctr"/>
                      <a:r>
                        <a:rPr lang="en-US" sz="1700" b="1" dirty="0">
                          <a:effectLst/>
                          <a:latin typeface="Google Sans"/>
                        </a:rPr>
                        <a:t>How it works</a:t>
                      </a:r>
                    </a:p>
                  </a:txBody>
                  <a:tcPr marL="112722" marR="112722" marT="112722" marB="112722" anchor="ctr">
                    <a:lnL>
                      <a:noFill/>
                    </a:lnL>
                    <a:lnR>
                      <a:noFill/>
                    </a:lnR>
                    <a:lnT>
                      <a:noFill/>
                    </a:lnT>
                    <a:lnB>
                      <a:noFill/>
                    </a:lnB>
                    <a:lnTlToBr w="12700" cmpd="sng">
                      <a:noFill/>
                      <a:prstDash val="solid"/>
                    </a:lnTlToBr>
                    <a:lnBlToTr w="12700" cmpd="sng">
                      <a:noFill/>
                      <a:prstDash val="solid"/>
                    </a:lnBlToTr>
                    <a:solidFill>
                      <a:srgbClr val="131314"/>
                    </a:solidFill>
                  </a:tcPr>
                </a:tc>
                <a:tc>
                  <a:txBody>
                    <a:bodyPr/>
                    <a:lstStyle/>
                    <a:p>
                      <a:pPr algn="ctr"/>
                      <a:r>
                        <a:rPr lang="en-US" sz="1700" b="0" dirty="0">
                          <a:effectLst/>
                          <a:latin typeface="Google Sans"/>
                        </a:rPr>
                        <a:t>Analyzes the behavior of a program to identify malware</a:t>
                      </a:r>
                    </a:p>
                  </a:txBody>
                  <a:tcPr marL="112722" marR="112722" marT="112722" marB="112722" anchor="ctr">
                    <a:lnL>
                      <a:noFill/>
                    </a:lnL>
                    <a:lnR>
                      <a:noFill/>
                    </a:lnR>
                    <a:lnT>
                      <a:noFill/>
                    </a:lnT>
                    <a:lnB>
                      <a:noFill/>
                    </a:lnB>
                    <a:lnTlToBr w="12700" cmpd="sng">
                      <a:noFill/>
                      <a:prstDash val="solid"/>
                    </a:lnTlToBr>
                    <a:lnBlToTr w="12700" cmpd="sng">
                      <a:noFill/>
                      <a:prstDash val="solid"/>
                    </a:lnBlToTr>
                    <a:solidFill>
                      <a:srgbClr val="131314"/>
                    </a:solidFill>
                  </a:tcPr>
                </a:tc>
                <a:tc>
                  <a:txBody>
                    <a:bodyPr/>
                    <a:lstStyle/>
                    <a:p>
                      <a:pPr algn="ctr"/>
                      <a:r>
                        <a:rPr lang="en-US" sz="1700" b="0" dirty="0">
                          <a:effectLst/>
                          <a:latin typeface="Google Sans"/>
                        </a:rPr>
                        <a:t>Compares the code of a program to a database of known malware signatures</a:t>
                      </a:r>
                    </a:p>
                  </a:txBody>
                  <a:tcPr marL="112722" marR="112722" marT="112722" marB="112722" anchor="ctr">
                    <a:lnL>
                      <a:noFill/>
                    </a:lnL>
                    <a:lnR>
                      <a:noFill/>
                    </a:lnR>
                    <a:lnT>
                      <a:noFill/>
                    </a:lnT>
                    <a:lnB>
                      <a:noFill/>
                    </a:lnB>
                    <a:lnTlToBr w="12700" cmpd="sng">
                      <a:noFill/>
                      <a:prstDash val="solid"/>
                    </a:lnTlToBr>
                    <a:lnBlToTr w="12700" cmpd="sng">
                      <a:noFill/>
                      <a:prstDash val="solid"/>
                    </a:lnBlToTr>
                    <a:solidFill>
                      <a:srgbClr val="131314"/>
                    </a:solidFill>
                  </a:tcPr>
                </a:tc>
                <a:extLst>
                  <a:ext uri="{0D108BD9-81ED-4DB2-BD59-A6C34878D82A}">
                    <a16:rowId xmlns:a16="http://schemas.microsoft.com/office/drawing/2014/main" val="2283463236"/>
                  </a:ext>
                </a:extLst>
              </a:tr>
              <a:tr h="867896">
                <a:tc>
                  <a:txBody>
                    <a:bodyPr/>
                    <a:lstStyle/>
                    <a:p>
                      <a:pPr algn="ctr"/>
                      <a:r>
                        <a:rPr lang="en-US" sz="1700" b="1">
                          <a:effectLst/>
                          <a:latin typeface="Google Sans"/>
                        </a:rPr>
                        <a:t>Advantages</a:t>
                      </a:r>
                    </a:p>
                  </a:txBody>
                  <a:tcPr marL="112722" marR="112722" marT="112722" marB="112722" anchor="ctr">
                    <a:lnL>
                      <a:noFill/>
                    </a:lnL>
                    <a:lnR>
                      <a:noFill/>
                    </a:lnR>
                    <a:lnT>
                      <a:noFill/>
                    </a:lnT>
                    <a:lnB>
                      <a:noFill/>
                    </a:lnB>
                    <a:lnTlToBr w="12700" cmpd="sng">
                      <a:noFill/>
                      <a:prstDash val="solid"/>
                    </a:lnTlToBr>
                    <a:lnBlToTr w="12700" cmpd="sng">
                      <a:noFill/>
                      <a:prstDash val="solid"/>
                    </a:lnBlToTr>
                    <a:solidFill>
                      <a:srgbClr val="131314"/>
                    </a:solidFill>
                  </a:tcPr>
                </a:tc>
                <a:tc>
                  <a:txBody>
                    <a:bodyPr/>
                    <a:lstStyle/>
                    <a:p>
                      <a:pPr algn="ctr"/>
                      <a:r>
                        <a:rPr lang="en-US" sz="1700" b="0" dirty="0">
                          <a:effectLst/>
                          <a:latin typeface="Google Sans"/>
                        </a:rPr>
                        <a:t>Can detect new and unknown malware</a:t>
                      </a:r>
                    </a:p>
                  </a:txBody>
                  <a:tcPr marL="112722" marR="112722" marT="112722" marB="112722" anchor="ctr">
                    <a:lnL>
                      <a:noFill/>
                    </a:lnL>
                    <a:lnR>
                      <a:noFill/>
                    </a:lnR>
                    <a:lnT>
                      <a:noFill/>
                    </a:lnT>
                    <a:lnB>
                      <a:noFill/>
                    </a:lnB>
                    <a:lnTlToBr w="12700" cmpd="sng">
                      <a:noFill/>
                      <a:prstDash val="solid"/>
                    </a:lnTlToBr>
                    <a:lnBlToTr w="12700" cmpd="sng">
                      <a:noFill/>
                      <a:prstDash val="solid"/>
                    </a:lnBlToTr>
                    <a:solidFill>
                      <a:srgbClr val="131314"/>
                    </a:solidFill>
                  </a:tcPr>
                </a:tc>
                <a:tc>
                  <a:txBody>
                    <a:bodyPr/>
                    <a:lstStyle/>
                    <a:p>
                      <a:pPr algn="ctr"/>
                      <a:r>
                        <a:rPr lang="en-US" sz="1700" b="0" dirty="0">
                          <a:effectLst/>
                          <a:latin typeface="Google Sans"/>
                        </a:rPr>
                        <a:t>Simple to implement and deploy</a:t>
                      </a:r>
                    </a:p>
                  </a:txBody>
                  <a:tcPr marL="112722" marR="112722" marT="112722" marB="112722" anchor="ctr">
                    <a:lnL>
                      <a:noFill/>
                    </a:lnL>
                    <a:lnR>
                      <a:noFill/>
                    </a:lnR>
                    <a:lnT>
                      <a:noFill/>
                    </a:lnT>
                    <a:lnB>
                      <a:noFill/>
                    </a:lnB>
                    <a:lnTlToBr w="12700" cmpd="sng">
                      <a:noFill/>
                      <a:prstDash val="solid"/>
                    </a:lnTlToBr>
                    <a:lnBlToTr w="12700" cmpd="sng">
                      <a:noFill/>
                      <a:prstDash val="solid"/>
                    </a:lnBlToTr>
                    <a:solidFill>
                      <a:srgbClr val="131314"/>
                    </a:solidFill>
                  </a:tcPr>
                </a:tc>
                <a:extLst>
                  <a:ext uri="{0D108BD9-81ED-4DB2-BD59-A6C34878D82A}">
                    <a16:rowId xmlns:a16="http://schemas.microsoft.com/office/drawing/2014/main" val="747420207"/>
                  </a:ext>
                </a:extLst>
              </a:tr>
              <a:tr h="867896">
                <a:tc>
                  <a:txBody>
                    <a:bodyPr/>
                    <a:lstStyle/>
                    <a:p>
                      <a:pPr algn="ctr"/>
                      <a:r>
                        <a:rPr lang="en-US" sz="1700" b="1">
                          <a:effectLst/>
                          <a:latin typeface="Google Sans"/>
                        </a:rPr>
                        <a:t>Disadvantages</a:t>
                      </a:r>
                    </a:p>
                  </a:txBody>
                  <a:tcPr marL="112722" marR="112722" marT="112722" marB="112722" anchor="ctr">
                    <a:lnL>
                      <a:noFill/>
                    </a:lnL>
                    <a:lnR>
                      <a:noFill/>
                    </a:lnR>
                    <a:lnT>
                      <a:noFill/>
                    </a:lnT>
                    <a:lnB>
                      <a:noFill/>
                    </a:lnB>
                    <a:lnTlToBr w="12700" cmpd="sng">
                      <a:noFill/>
                      <a:prstDash val="solid"/>
                    </a:lnTlToBr>
                    <a:lnBlToTr w="12700" cmpd="sng">
                      <a:noFill/>
                      <a:prstDash val="solid"/>
                    </a:lnBlToTr>
                    <a:solidFill>
                      <a:srgbClr val="131314"/>
                    </a:solidFill>
                  </a:tcPr>
                </a:tc>
                <a:tc>
                  <a:txBody>
                    <a:bodyPr/>
                    <a:lstStyle/>
                    <a:p>
                      <a:pPr algn="ctr"/>
                      <a:r>
                        <a:rPr lang="en-US" sz="1700" b="0" dirty="0">
                          <a:effectLst/>
                          <a:latin typeface="Google Sans"/>
                        </a:rPr>
                        <a:t>Can be more resource-intensive</a:t>
                      </a:r>
                    </a:p>
                  </a:txBody>
                  <a:tcPr marL="112722" marR="112722" marT="112722" marB="112722" anchor="ctr">
                    <a:lnL>
                      <a:noFill/>
                    </a:lnL>
                    <a:lnR>
                      <a:noFill/>
                    </a:lnR>
                    <a:lnT>
                      <a:noFill/>
                    </a:lnT>
                    <a:lnB>
                      <a:noFill/>
                    </a:lnB>
                    <a:lnTlToBr w="12700" cmpd="sng">
                      <a:noFill/>
                      <a:prstDash val="solid"/>
                    </a:lnTlToBr>
                    <a:lnBlToTr w="12700" cmpd="sng">
                      <a:noFill/>
                      <a:prstDash val="solid"/>
                    </a:lnBlToTr>
                    <a:solidFill>
                      <a:srgbClr val="131314"/>
                    </a:solidFill>
                  </a:tcPr>
                </a:tc>
                <a:tc>
                  <a:txBody>
                    <a:bodyPr/>
                    <a:lstStyle/>
                    <a:p>
                      <a:pPr algn="ctr"/>
                      <a:r>
                        <a:rPr lang="en-US" sz="1700" b="0">
                          <a:effectLst/>
                          <a:latin typeface="Google Sans"/>
                        </a:rPr>
                        <a:t>Can be bypassed by malware authors</a:t>
                      </a:r>
                    </a:p>
                  </a:txBody>
                  <a:tcPr marL="112722" marR="112722" marT="112722" marB="112722" anchor="ctr">
                    <a:lnL>
                      <a:noFill/>
                    </a:lnL>
                    <a:lnR>
                      <a:noFill/>
                    </a:lnR>
                    <a:lnT>
                      <a:noFill/>
                    </a:lnT>
                    <a:lnB>
                      <a:noFill/>
                    </a:lnB>
                    <a:lnTlToBr w="12700" cmpd="sng">
                      <a:noFill/>
                      <a:prstDash val="solid"/>
                    </a:lnTlToBr>
                    <a:lnBlToTr w="12700" cmpd="sng">
                      <a:noFill/>
                      <a:prstDash val="solid"/>
                    </a:lnBlToTr>
                    <a:solidFill>
                      <a:srgbClr val="131314"/>
                    </a:solidFill>
                  </a:tcPr>
                </a:tc>
                <a:extLst>
                  <a:ext uri="{0D108BD9-81ED-4DB2-BD59-A6C34878D82A}">
                    <a16:rowId xmlns:a16="http://schemas.microsoft.com/office/drawing/2014/main" val="3663183238"/>
                  </a:ext>
                </a:extLst>
              </a:tr>
              <a:tr h="1775049">
                <a:tc>
                  <a:txBody>
                    <a:bodyPr/>
                    <a:lstStyle/>
                    <a:p>
                      <a:pPr algn="ctr"/>
                      <a:r>
                        <a:rPr lang="en-US" sz="1700" b="1" dirty="0">
                          <a:effectLst/>
                          <a:latin typeface="Google Sans"/>
                        </a:rPr>
                        <a:t>Mathematical principles</a:t>
                      </a:r>
                    </a:p>
                  </a:txBody>
                  <a:tcPr marL="112722" marR="112722" marT="112722" marB="112722" anchor="ctr">
                    <a:lnL>
                      <a:noFill/>
                    </a:lnL>
                    <a:lnR>
                      <a:noFill/>
                    </a:lnR>
                    <a:lnT>
                      <a:noFill/>
                    </a:lnT>
                    <a:lnB>
                      <a:noFill/>
                    </a:lnB>
                    <a:lnTlToBr w="12700" cmpd="sng">
                      <a:noFill/>
                      <a:prstDash val="solid"/>
                    </a:lnTlToBr>
                    <a:lnBlToTr w="12700" cmpd="sng">
                      <a:noFill/>
                      <a:prstDash val="solid"/>
                    </a:lnBlToTr>
                    <a:solidFill>
                      <a:srgbClr val="131314"/>
                    </a:solidFill>
                  </a:tcPr>
                </a:tc>
                <a:tc>
                  <a:txBody>
                    <a:bodyPr/>
                    <a:lstStyle/>
                    <a:p>
                      <a:pPr algn="ctr"/>
                      <a:r>
                        <a:rPr lang="en-US" sz="1700" b="0">
                          <a:effectLst/>
                          <a:latin typeface="Google Sans"/>
                        </a:rPr>
                        <a:t>Uses statistics and machine learning to identify patterns of behavior that are indicative of malware</a:t>
                      </a:r>
                    </a:p>
                  </a:txBody>
                  <a:tcPr marL="112722" marR="112722" marT="112722" marB="112722" anchor="ctr">
                    <a:lnL>
                      <a:noFill/>
                    </a:lnL>
                    <a:lnR>
                      <a:noFill/>
                    </a:lnR>
                    <a:lnT>
                      <a:noFill/>
                    </a:lnT>
                    <a:lnB>
                      <a:noFill/>
                    </a:lnB>
                    <a:lnTlToBr w="12700" cmpd="sng">
                      <a:noFill/>
                      <a:prstDash val="solid"/>
                    </a:lnTlToBr>
                    <a:lnBlToTr w="12700" cmpd="sng">
                      <a:noFill/>
                      <a:prstDash val="solid"/>
                    </a:lnBlToTr>
                    <a:solidFill>
                      <a:srgbClr val="131314"/>
                    </a:solidFill>
                  </a:tcPr>
                </a:tc>
                <a:tc>
                  <a:txBody>
                    <a:bodyPr/>
                    <a:lstStyle/>
                    <a:p>
                      <a:pPr algn="ctr"/>
                      <a:r>
                        <a:rPr lang="en-US" sz="1700" b="0" dirty="0">
                          <a:effectLst/>
                          <a:latin typeface="Google Sans"/>
                        </a:rPr>
                        <a:t>Uses cryptography to identify unique patterns of code that are associated with malware</a:t>
                      </a:r>
                    </a:p>
                  </a:txBody>
                  <a:tcPr marL="112722" marR="112722" marT="112722" marB="112722" anchor="ctr">
                    <a:lnL>
                      <a:noFill/>
                    </a:lnL>
                    <a:lnR>
                      <a:noFill/>
                    </a:lnR>
                    <a:lnT>
                      <a:noFill/>
                    </a:lnT>
                    <a:lnB>
                      <a:noFill/>
                    </a:lnB>
                    <a:lnTlToBr w="12700" cmpd="sng">
                      <a:noFill/>
                      <a:prstDash val="solid"/>
                    </a:lnTlToBr>
                    <a:lnBlToTr w="12700" cmpd="sng">
                      <a:noFill/>
                      <a:prstDash val="solid"/>
                    </a:lnBlToTr>
                    <a:solidFill>
                      <a:srgbClr val="131314"/>
                    </a:solidFill>
                  </a:tcPr>
                </a:tc>
                <a:extLst>
                  <a:ext uri="{0D108BD9-81ED-4DB2-BD59-A6C34878D82A}">
                    <a16:rowId xmlns:a16="http://schemas.microsoft.com/office/drawing/2014/main" val="3301285198"/>
                  </a:ext>
                </a:extLst>
              </a:tr>
            </a:tbl>
          </a:graphicData>
        </a:graphic>
      </p:graphicFrame>
      <p:pic>
        <p:nvPicPr>
          <p:cNvPr id="6" name="2nd level shape &quot;Cybersecurity&quot;">
            <a:extLst>
              <a:ext uri="{FF2B5EF4-FFF2-40B4-BE49-F238E27FC236}">
                <a16:creationId xmlns:a16="http://schemas.microsoft.com/office/drawing/2014/main" id="{16F3481A-2DCD-511D-8B65-35DF0A71C56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191" y="351156"/>
            <a:ext cx="948587" cy="1226976"/>
          </a:xfrm>
          <a:prstGeom prst="rect">
            <a:avLst/>
          </a:prstGeom>
        </p:spPr>
      </p:pic>
      <p:sp>
        <p:nvSpPr>
          <p:cNvPr id="7" name="TextBox 6">
            <a:extLst>
              <a:ext uri="{FF2B5EF4-FFF2-40B4-BE49-F238E27FC236}">
                <a16:creationId xmlns:a16="http://schemas.microsoft.com/office/drawing/2014/main" id="{F4532DB0-D452-35E5-6100-A91CA3CF7F56}"/>
              </a:ext>
            </a:extLst>
          </p:cNvPr>
          <p:cNvSpPr txBox="1"/>
          <p:nvPr/>
        </p:nvSpPr>
        <p:spPr>
          <a:xfrm>
            <a:off x="593889" y="481212"/>
            <a:ext cx="8239026" cy="307777"/>
          </a:xfrm>
          <a:prstGeom prst="rect">
            <a:avLst/>
          </a:prstGeom>
          <a:noFill/>
        </p:spPr>
        <p:txBody>
          <a:bodyPr wrap="square" lIns="0" tIns="0" rIns="0" bIns="0" rtlCol="0">
            <a:spAutoFit/>
          </a:bodyPr>
          <a:lstStyle/>
          <a:p>
            <a:pPr algn="l"/>
            <a:r>
              <a:rPr lang="en-US" sz="2000" dirty="0">
                <a:solidFill>
                  <a:schemeClr val="tx1"/>
                </a:solidFill>
              </a:rPr>
              <a:t>Differentiate Between Behavior Based And Signature-Based Detection</a:t>
            </a:r>
          </a:p>
        </p:txBody>
      </p:sp>
    </p:spTree>
    <p:extLst>
      <p:ext uri="{BB962C8B-B14F-4D97-AF65-F5344CB8AC3E}">
        <p14:creationId xmlns:p14="http://schemas.microsoft.com/office/powerpoint/2010/main" val="2772627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nd level shape &quot;Cybersecurity&quot;">
            <a:extLst>
              <a:ext uri="{FF2B5EF4-FFF2-40B4-BE49-F238E27FC236}">
                <a16:creationId xmlns:a16="http://schemas.microsoft.com/office/drawing/2014/main" id="{A3A2FA04-B7AB-472A-87D9-B08D01070DD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48191" y="365011"/>
            <a:ext cx="948587" cy="1226976"/>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2023 | Aniket | Cyber Security | 2023-06-07</a:t>
            </a:r>
          </a:p>
        </p:txBody>
      </p:sp>
      <p:sp>
        <p:nvSpPr>
          <p:cNvPr id="8" name="TextBox 7">
            <a:extLst>
              <a:ext uri="{FF2B5EF4-FFF2-40B4-BE49-F238E27FC236}">
                <a16:creationId xmlns:a16="http://schemas.microsoft.com/office/drawing/2014/main" id="{3FD56AD4-D713-6E4D-DCE2-4FD3434C5177}"/>
              </a:ext>
            </a:extLst>
          </p:cNvPr>
          <p:cNvSpPr txBox="1"/>
          <p:nvPr/>
        </p:nvSpPr>
        <p:spPr>
          <a:xfrm>
            <a:off x="411163" y="388865"/>
            <a:ext cx="8779971" cy="1600438"/>
          </a:xfrm>
          <a:prstGeom prst="rect">
            <a:avLst/>
          </a:prstGeom>
          <a:noFill/>
        </p:spPr>
        <p:txBody>
          <a:bodyPr wrap="square">
            <a:spAutoFit/>
          </a:bodyPr>
          <a:lstStyle/>
          <a:p>
            <a:pPr rtl="0">
              <a:spcBef>
                <a:spcPts val="0"/>
              </a:spcBef>
              <a:spcAft>
                <a:spcPts val="0"/>
              </a:spcAft>
            </a:pPr>
            <a:r>
              <a:rPr lang="en-US" sz="4000" b="0" i="0" u="none" strike="noStrike" dirty="0">
                <a:solidFill>
                  <a:schemeClr val="tx1"/>
                </a:solidFill>
                <a:effectLst/>
                <a:latin typeface="League Spartan"/>
              </a:rPr>
              <a:t>A Behavior-Based Approach for Malware Detection</a:t>
            </a:r>
            <a:br>
              <a:rPr lang="en-US" dirty="0">
                <a:solidFill>
                  <a:schemeClr val="tx1"/>
                </a:solidFill>
              </a:rPr>
            </a:br>
            <a:endParaRPr lang="en-US" dirty="0">
              <a:solidFill>
                <a:schemeClr val="tx1"/>
              </a:solidFill>
            </a:endParaRPr>
          </a:p>
        </p:txBody>
      </p:sp>
      <p:sp>
        <p:nvSpPr>
          <p:cNvPr id="10" name="TextBox 9">
            <a:extLst>
              <a:ext uri="{FF2B5EF4-FFF2-40B4-BE49-F238E27FC236}">
                <a16:creationId xmlns:a16="http://schemas.microsoft.com/office/drawing/2014/main" id="{A69C9603-A70C-943A-E745-D7C45ADD4CEB}"/>
              </a:ext>
            </a:extLst>
          </p:cNvPr>
          <p:cNvSpPr txBox="1"/>
          <p:nvPr/>
        </p:nvSpPr>
        <p:spPr>
          <a:xfrm>
            <a:off x="669303" y="2111604"/>
            <a:ext cx="8779971" cy="2154436"/>
          </a:xfrm>
          <a:prstGeom prst="rect">
            <a:avLst/>
          </a:prstGeom>
          <a:noFill/>
        </p:spPr>
        <p:txBody>
          <a:bodyPr wrap="square" lIns="0" tIns="0" rIns="0" bIns="0" rtlCol="0">
            <a:spAutoFit/>
          </a:bodyPr>
          <a:lstStyle/>
          <a:p>
            <a:pPr rtl="0">
              <a:spcBef>
                <a:spcPts val="0"/>
              </a:spcBef>
              <a:spcAft>
                <a:spcPts val="1600"/>
              </a:spcAft>
            </a:pPr>
            <a:r>
              <a:rPr lang="en-US" sz="2800" b="0" i="0" u="none" strike="noStrike" dirty="0">
                <a:solidFill>
                  <a:schemeClr val="tx1"/>
                </a:solidFill>
                <a:effectLst/>
                <a:latin typeface="Inter"/>
              </a:rPr>
              <a:t>Malware is a fast-growing threat to information technology systems. Traditional signature-based detection methods are not enough to combat this threat. A behavior-based approach focuses on the activities of malware during infection.</a:t>
            </a:r>
            <a:endParaRPr lang="en-US" sz="2800" b="0" dirty="0">
              <a:solidFill>
                <a:schemeClr val="tx1"/>
              </a:solidFill>
              <a:effectLst/>
            </a:endParaRPr>
          </a:p>
        </p:txBody>
      </p:sp>
      <p:pic>
        <p:nvPicPr>
          <p:cNvPr id="3" name="2nd level shape &quot;Cybersecurity&quot;">
            <a:extLst>
              <a:ext uri="{FF2B5EF4-FFF2-40B4-BE49-F238E27FC236}">
                <a16:creationId xmlns:a16="http://schemas.microsoft.com/office/drawing/2014/main" id="{C59AE7CD-E90B-761F-47A1-CC524A5C06B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48191" y="351156"/>
            <a:ext cx="948587" cy="1226976"/>
          </a:xfrm>
          <a:prstGeom prst="rect">
            <a:avLst/>
          </a:prstGeom>
        </p:spPr>
      </p:pic>
    </p:spTree>
    <p:extLst>
      <p:ext uri="{BB962C8B-B14F-4D97-AF65-F5344CB8AC3E}">
        <p14:creationId xmlns:p14="http://schemas.microsoft.com/office/powerpoint/2010/main" val="2631273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nd level shape &quot;Cybersecurity&quot;">
            <a:extLst>
              <a:ext uri="{FF2B5EF4-FFF2-40B4-BE49-F238E27FC236}">
                <a16:creationId xmlns:a16="http://schemas.microsoft.com/office/drawing/2014/main" id="{A3A2FA04-B7AB-472A-87D9-B08D01070DD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191" y="402719"/>
            <a:ext cx="948587" cy="1226976"/>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2023 | Aniket | Cyber Security | 2023-06-07</a:t>
            </a:r>
          </a:p>
        </p:txBody>
      </p:sp>
      <p:sp>
        <p:nvSpPr>
          <p:cNvPr id="8" name="TextBox 7">
            <a:extLst>
              <a:ext uri="{FF2B5EF4-FFF2-40B4-BE49-F238E27FC236}">
                <a16:creationId xmlns:a16="http://schemas.microsoft.com/office/drawing/2014/main" id="{0B743D02-E094-85AF-96A7-38E9378784F3}"/>
              </a:ext>
            </a:extLst>
          </p:cNvPr>
          <p:cNvSpPr txBox="1"/>
          <p:nvPr/>
        </p:nvSpPr>
        <p:spPr>
          <a:xfrm>
            <a:off x="411163" y="402719"/>
            <a:ext cx="6094378" cy="1200329"/>
          </a:xfrm>
          <a:prstGeom prst="rect">
            <a:avLst/>
          </a:prstGeom>
          <a:noFill/>
        </p:spPr>
        <p:txBody>
          <a:bodyPr wrap="square">
            <a:spAutoFit/>
          </a:bodyPr>
          <a:lstStyle/>
          <a:p>
            <a:pPr rtl="0">
              <a:spcBef>
                <a:spcPts val="0"/>
              </a:spcBef>
              <a:spcAft>
                <a:spcPts val="0"/>
              </a:spcAft>
            </a:pPr>
            <a:r>
              <a:rPr lang="en-US" sz="3600" b="0" i="0" u="none" strike="noStrike" dirty="0">
                <a:solidFill>
                  <a:schemeClr val="tx1"/>
                </a:solidFill>
                <a:effectLst/>
                <a:latin typeface="League Spartan"/>
              </a:rPr>
              <a:t>The Use of Handles in Malware Detection</a:t>
            </a:r>
            <a:endParaRPr lang="en-US" sz="3600" b="0" dirty="0">
              <a:solidFill>
                <a:schemeClr val="tx1"/>
              </a:solidFill>
              <a:effectLst/>
            </a:endParaRPr>
          </a:p>
        </p:txBody>
      </p:sp>
      <p:sp>
        <p:nvSpPr>
          <p:cNvPr id="11" name="TextBox 10">
            <a:extLst>
              <a:ext uri="{FF2B5EF4-FFF2-40B4-BE49-F238E27FC236}">
                <a16:creationId xmlns:a16="http://schemas.microsoft.com/office/drawing/2014/main" id="{E1BC2D0F-0293-9C0A-A042-0C13BC3E3FAD}"/>
              </a:ext>
            </a:extLst>
          </p:cNvPr>
          <p:cNvSpPr txBox="1"/>
          <p:nvPr/>
        </p:nvSpPr>
        <p:spPr>
          <a:xfrm>
            <a:off x="1137026" y="2044973"/>
            <a:ext cx="8289778" cy="3690177"/>
          </a:xfrm>
          <a:prstGeom prst="rect">
            <a:avLst/>
          </a:prstGeom>
          <a:noFill/>
        </p:spPr>
        <p:txBody>
          <a:bodyPr wrap="square">
            <a:spAutoFit/>
          </a:bodyPr>
          <a:lstStyle/>
          <a:p>
            <a:pPr rtl="0" fontAlgn="base">
              <a:lnSpc>
                <a:spcPct val="200000"/>
              </a:lnSpc>
              <a:spcBef>
                <a:spcPts val="0"/>
              </a:spcBef>
              <a:spcAft>
                <a:spcPts val="0"/>
              </a:spcAft>
              <a:buFont typeface="Arial" panose="020B0604020202020204" pitchFamily="34" charset="0"/>
              <a:buChar char="•"/>
            </a:pPr>
            <a:r>
              <a:rPr lang="en-US" sz="2000" b="0" i="0" u="none" strike="noStrike" dirty="0">
                <a:solidFill>
                  <a:schemeClr val="tx1"/>
                </a:solidFill>
                <a:effectLst/>
                <a:latin typeface="Arial" panose="020B0604020202020204" pitchFamily="34" charset="0"/>
              </a:rPr>
              <a:t>Handles are abstraction pointers used to identify and access system objects without knowing their exact locations in memory.</a:t>
            </a:r>
          </a:p>
          <a:p>
            <a:pPr rtl="0" fontAlgn="base">
              <a:lnSpc>
                <a:spcPct val="200000"/>
              </a:lnSpc>
              <a:spcBef>
                <a:spcPts val="0"/>
              </a:spcBef>
              <a:spcAft>
                <a:spcPts val="0"/>
              </a:spcAft>
              <a:buFont typeface="Arial" panose="020B0604020202020204" pitchFamily="34" charset="0"/>
              <a:buChar char="•"/>
            </a:pPr>
            <a:r>
              <a:rPr lang="en-US" sz="2000" b="0" i="0" u="none" strike="noStrike" dirty="0">
                <a:solidFill>
                  <a:schemeClr val="tx1"/>
                </a:solidFill>
                <a:effectLst/>
                <a:latin typeface="Arial" panose="020B0604020202020204" pitchFamily="34" charset="0"/>
              </a:rPr>
              <a:t>By analyzing the characteristics of handle usage by benign and malicious software, we can distinguish between the two classes.</a:t>
            </a:r>
          </a:p>
          <a:p>
            <a:pPr rtl="0" fontAlgn="base">
              <a:lnSpc>
                <a:spcPct val="200000"/>
              </a:lnSpc>
              <a:spcBef>
                <a:spcPts val="0"/>
              </a:spcBef>
              <a:spcAft>
                <a:spcPts val="0"/>
              </a:spcAft>
              <a:buFont typeface="Arial" panose="020B0604020202020204" pitchFamily="34" charset="0"/>
              <a:buChar char="•"/>
            </a:pPr>
            <a:r>
              <a:rPr lang="en-US" sz="2000" b="0" i="0" u="none" strike="noStrike" dirty="0">
                <a:solidFill>
                  <a:schemeClr val="tx1"/>
                </a:solidFill>
                <a:effectLst/>
                <a:latin typeface="Arial" panose="020B0604020202020204" pitchFamily="34" charset="0"/>
              </a:rPr>
              <a:t>The number of handles opened by a process can indicate potential malicious activity.</a:t>
            </a:r>
          </a:p>
        </p:txBody>
      </p:sp>
    </p:spTree>
    <p:extLst>
      <p:ext uri="{BB962C8B-B14F-4D97-AF65-F5344CB8AC3E}">
        <p14:creationId xmlns:p14="http://schemas.microsoft.com/office/powerpoint/2010/main" val="2486680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nd level shape &quot;Cybersecurity&quot;">
            <a:extLst>
              <a:ext uri="{FF2B5EF4-FFF2-40B4-BE49-F238E27FC236}">
                <a16:creationId xmlns:a16="http://schemas.microsoft.com/office/drawing/2014/main" id="{A3A2FA04-B7AB-472A-87D9-B08D01070DD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191" y="402719"/>
            <a:ext cx="948587" cy="1226976"/>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2023 | Aniket | Cyber Security | 2023-06-07</a:t>
            </a:r>
          </a:p>
        </p:txBody>
      </p:sp>
      <p:graphicFrame>
        <p:nvGraphicFramePr>
          <p:cNvPr id="3" name="Table 2">
            <a:extLst>
              <a:ext uri="{FF2B5EF4-FFF2-40B4-BE49-F238E27FC236}">
                <a16:creationId xmlns:a16="http://schemas.microsoft.com/office/drawing/2014/main" id="{37236FF5-4E11-4D32-D6C7-EAB3FAE0C181}"/>
              </a:ext>
            </a:extLst>
          </p:cNvPr>
          <p:cNvGraphicFramePr>
            <a:graphicFrameLocks noGrp="1"/>
          </p:cNvGraphicFramePr>
          <p:nvPr>
            <p:extLst>
              <p:ext uri="{D42A27DB-BD31-4B8C-83A1-F6EECF244321}">
                <p14:modId xmlns:p14="http://schemas.microsoft.com/office/powerpoint/2010/main" val="4272261045"/>
              </p:ext>
            </p:extLst>
          </p:nvPr>
        </p:nvGraphicFramePr>
        <p:xfrm>
          <a:off x="584463" y="1016207"/>
          <a:ext cx="6815577" cy="4705722"/>
        </p:xfrm>
        <a:graphic>
          <a:graphicData uri="http://schemas.openxmlformats.org/drawingml/2006/table">
            <a:tbl>
              <a:tblPr>
                <a:effectLst>
                  <a:innerShdw blurRad="114300">
                    <a:prstClr val="black"/>
                  </a:innerShdw>
                  <a:reflection blurRad="6350" stA="50000" endA="300" endPos="38500" dist="50800" dir="5400000" sy="-100000" algn="bl" rotWithShape="0"/>
                </a:effectLst>
              </a:tblPr>
              <a:tblGrid>
                <a:gridCol w="2271859">
                  <a:extLst>
                    <a:ext uri="{9D8B030D-6E8A-4147-A177-3AD203B41FA5}">
                      <a16:colId xmlns:a16="http://schemas.microsoft.com/office/drawing/2014/main" val="2773977413"/>
                    </a:ext>
                  </a:extLst>
                </a:gridCol>
                <a:gridCol w="2271859">
                  <a:extLst>
                    <a:ext uri="{9D8B030D-6E8A-4147-A177-3AD203B41FA5}">
                      <a16:colId xmlns:a16="http://schemas.microsoft.com/office/drawing/2014/main" val="2876365789"/>
                    </a:ext>
                  </a:extLst>
                </a:gridCol>
                <a:gridCol w="2271859">
                  <a:extLst>
                    <a:ext uri="{9D8B030D-6E8A-4147-A177-3AD203B41FA5}">
                      <a16:colId xmlns:a16="http://schemas.microsoft.com/office/drawing/2014/main" val="2578693600"/>
                    </a:ext>
                  </a:extLst>
                </a:gridCol>
              </a:tblGrid>
              <a:tr h="369297">
                <a:tc>
                  <a:txBody>
                    <a:bodyPr/>
                    <a:lstStyle/>
                    <a:p>
                      <a:pPr algn="ctr" fontAlgn="b"/>
                      <a:r>
                        <a:rPr lang="en-US" sz="1400" b="1" dirty="0">
                          <a:effectLst/>
                        </a:rPr>
                        <a:t>Object Type</a:t>
                      </a:r>
                    </a:p>
                  </a:txBody>
                  <a:tcPr marL="52757" marR="52757" marT="26378" marB="26378"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tx1">
                        <a:lumMod val="50000"/>
                      </a:schemeClr>
                    </a:solidFill>
                  </a:tcPr>
                </a:tc>
                <a:tc>
                  <a:txBody>
                    <a:bodyPr/>
                    <a:lstStyle/>
                    <a:p>
                      <a:pPr algn="ctr" fontAlgn="b"/>
                      <a:r>
                        <a:rPr lang="en-US" sz="1400" b="1">
                          <a:effectLst/>
                        </a:rPr>
                        <a:t>Average for Benignware</a:t>
                      </a:r>
                    </a:p>
                  </a:txBody>
                  <a:tcPr marL="52757" marR="52757" marT="26378" marB="26378"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tx1">
                        <a:lumMod val="50000"/>
                      </a:schemeClr>
                    </a:solidFill>
                  </a:tcPr>
                </a:tc>
                <a:tc>
                  <a:txBody>
                    <a:bodyPr/>
                    <a:lstStyle/>
                    <a:p>
                      <a:pPr algn="ctr" fontAlgn="b"/>
                      <a:r>
                        <a:rPr lang="en-US" sz="1400" b="1" dirty="0">
                          <a:effectLst/>
                        </a:rPr>
                        <a:t>Average for Malware</a:t>
                      </a:r>
                    </a:p>
                  </a:txBody>
                  <a:tcPr marL="52757" marR="52757" marT="26378" marB="26378"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173331631"/>
                  </a:ext>
                </a:extLst>
              </a:tr>
              <a:tr h="211027">
                <a:tc>
                  <a:txBody>
                    <a:bodyPr/>
                    <a:lstStyle/>
                    <a:p>
                      <a:pPr algn="ctr" fontAlgn="base"/>
                      <a:r>
                        <a:rPr lang="en-US" sz="1100">
                          <a:effectLst/>
                        </a:rPr>
                        <a:t>Desktop</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1.92</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dirty="0">
                          <a:effectLst/>
                        </a:rPr>
                        <a:t>1.85</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662537699"/>
                  </a:ext>
                </a:extLst>
              </a:tr>
              <a:tr h="211027">
                <a:tc>
                  <a:txBody>
                    <a:bodyPr/>
                    <a:lstStyle/>
                    <a:p>
                      <a:pPr algn="ctr" fontAlgn="base"/>
                      <a:r>
                        <a:rPr lang="en-US" sz="1100" dirty="0">
                          <a:effectLst/>
                        </a:rPr>
                        <a:t>Device</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22.8</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25.34</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2472418874"/>
                  </a:ext>
                </a:extLst>
              </a:tr>
              <a:tr h="211027">
                <a:tc>
                  <a:txBody>
                    <a:bodyPr/>
                    <a:lstStyle/>
                    <a:p>
                      <a:pPr algn="ctr" fontAlgn="base"/>
                      <a:r>
                        <a:rPr lang="en-US" sz="1100">
                          <a:effectLst/>
                        </a:rPr>
                        <a:t>Directory</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2.21</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2.35</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1085984238"/>
                  </a:ext>
                </a:extLst>
              </a:tr>
              <a:tr h="211027">
                <a:tc>
                  <a:txBody>
                    <a:bodyPr/>
                    <a:lstStyle/>
                    <a:p>
                      <a:pPr algn="ctr" fontAlgn="base"/>
                      <a:r>
                        <a:rPr lang="en-US" sz="1100">
                          <a:effectLst/>
                        </a:rPr>
                        <a:t>Event</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70.58</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94.92</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3326846690"/>
                  </a:ext>
                </a:extLst>
              </a:tr>
              <a:tr h="211027">
                <a:tc>
                  <a:txBody>
                    <a:bodyPr/>
                    <a:lstStyle/>
                    <a:p>
                      <a:pPr algn="ctr" fontAlgn="base"/>
                      <a:r>
                        <a:rPr lang="en-US" sz="1100">
                          <a:effectLst/>
                        </a:rPr>
                        <a:t>File</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22.80</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25.34</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1343115546"/>
                  </a:ext>
                </a:extLst>
              </a:tr>
              <a:tr h="211027">
                <a:tc>
                  <a:txBody>
                    <a:bodyPr/>
                    <a:lstStyle/>
                    <a:p>
                      <a:pPr algn="ctr" fontAlgn="base"/>
                      <a:r>
                        <a:rPr lang="en-US" sz="1100">
                          <a:effectLst/>
                        </a:rPr>
                        <a:t>IOCompletion</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1.06</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dirty="0">
                          <a:effectLst/>
                        </a:rPr>
                        <a:t>2.31</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2286192537"/>
                  </a:ext>
                </a:extLst>
              </a:tr>
              <a:tr h="211027">
                <a:tc>
                  <a:txBody>
                    <a:bodyPr/>
                    <a:lstStyle/>
                    <a:p>
                      <a:pPr algn="ctr" fontAlgn="base"/>
                      <a:r>
                        <a:rPr lang="en-US" sz="1100">
                          <a:effectLst/>
                        </a:rPr>
                        <a:t>Job</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0.01</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0.38</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4160746974"/>
                  </a:ext>
                </a:extLst>
              </a:tr>
              <a:tr h="211027">
                <a:tc>
                  <a:txBody>
                    <a:bodyPr/>
                    <a:lstStyle/>
                    <a:p>
                      <a:pPr algn="ctr" fontAlgn="base"/>
                      <a:r>
                        <a:rPr lang="en-US" sz="1100">
                          <a:effectLst/>
                        </a:rPr>
                        <a:t>Key</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32.79</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49.66</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3007770072"/>
                  </a:ext>
                </a:extLst>
              </a:tr>
              <a:tr h="211027">
                <a:tc>
                  <a:txBody>
                    <a:bodyPr/>
                    <a:lstStyle/>
                    <a:p>
                      <a:pPr algn="ctr" fontAlgn="base"/>
                      <a:r>
                        <a:rPr lang="en-US" sz="1100">
                          <a:effectLst/>
                        </a:rPr>
                        <a:t>KeyedEvent</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0.56</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0.93</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2863060418"/>
                  </a:ext>
                </a:extLst>
              </a:tr>
              <a:tr h="211027">
                <a:tc>
                  <a:txBody>
                    <a:bodyPr/>
                    <a:lstStyle/>
                    <a:p>
                      <a:pPr algn="ctr" fontAlgn="base"/>
                      <a:r>
                        <a:rPr lang="en-US" sz="1100">
                          <a:effectLst/>
                        </a:rPr>
                        <a:t>Mutant</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11.35</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21.84</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1786682085"/>
                  </a:ext>
                </a:extLst>
              </a:tr>
              <a:tr h="211027">
                <a:tc>
                  <a:txBody>
                    <a:bodyPr/>
                    <a:lstStyle/>
                    <a:p>
                      <a:pPr algn="ctr" fontAlgn="base"/>
                      <a:r>
                        <a:rPr lang="en-US" sz="1100">
                          <a:effectLst/>
                        </a:rPr>
                        <a:t>Port</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7.51</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12.76</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188818512"/>
                  </a:ext>
                </a:extLst>
              </a:tr>
              <a:tr h="211027">
                <a:tc>
                  <a:txBody>
                    <a:bodyPr/>
                    <a:lstStyle/>
                    <a:p>
                      <a:pPr algn="ctr" fontAlgn="base"/>
                      <a:r>
                        <a:rPr lang="en-US" sz="1100">
                          <a:effectLst/>
                        </a:rPr>
                        <a:t>Process</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0.81</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2.43</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1376245786"/>
                  </a:ext>
                </a:extLst>
              </a:tr>
              <a:tr h="211027">
                <a:tc>
                  <a:txBody>
                    <a:bodyPr/>
                    <a:lstStyle/>
                    <a:p>
                      <a:pPr algn="ctr" fontAlgn="base"/>
                      <a:r>
                        <a:rPr lang="en-US" sz="1100">
                          <a:effectLst/>
                        </a:rPr>
                        <a:t>Section</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8.48</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dirty="0">
                          <a:effectLst/>
                        </a:rPr>
                        <a:t>27.12</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3185004142"/>
                  </a:ext>
                </a:extLst>
              </a:tr>
              <a:tr h="211027">
                <a:tc>
                  <a:txBody>
                    <a:bodyPr/>
                    <a:lstStyle/>
                    <a:p>
                      <a:pPr algn="ctr" fontAlgn="base"/>
                      <a:r>
                        <a:rPr lang="en-US" sz="1100">
                          <a:effectLst/>
                        </a:rPr>
                        <a:t>Semaphore</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10.91</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12.59</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2787165267"/>
                  </a:ext>
                </a:extLst>
              </a:tr>
              <a:tr h="211027">
                <a:tc>
                  <a:txBody>
                    <a:bodyPr/>
                    <a:lstStyle/>
                    <a:p>
                      <a:pPr algn="ctr" fontAlgn="base"/>
                      <a:r>
                        <a:rPr lang="en-US" sz="1100">
                          <a:effectLst/>
                        </a:rPr>
                        <a:t>Thread</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14.38</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20.61</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719762772"/>
                  </a:ext>
                </a:extLst>
              </a:tr>
              <a:tr h="211027">
                <a:tc>
                  <a:txBody>
                    <a:bodyPr/>
                    <a:lstStyle/>
                    <a:p>
                      <a:pPr algn="ctr" fontAlgn="base"/>
                      <a:r>
                        <a:rPr lang="en-US" sz="1100">
                          <a:effectLst/>
                        </a:rPr>
                        <a:t>Timer</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2.01</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2.85</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2033926738"/>
                  </a:ext>
                </a:extLst>
              </a:tr>
              <a:tr h="211027">
                <a:tc>
                  <a:txBody>
                    <a:bodyPr/>
                    <a:lstStyle/>
                    <a:p>
                      <a:pPr algn="ctr" fontAlgn="base"/>
                      <a:r>
                        <a:rPr lang="en-US" sz="1100">
                          <a:effectLst/>
                        </a:rPr>
                        <a:t>Token</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0.45</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0.09</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894208691"/>
                  </a:ext>
                </a:extLst>
              </a:tr>
              <a:tr h="369297">
                <a:tc>
                  <a:txBody>
                    <a:bodyPr/>
                    <a:lstStyle/>
                    <a:p>
                      <a:pPr algn="ctr" fontAlgn="base"/>
                      <a:r>
                        <a:rPr lang="en-US" sz="1100">
                          <a:effectLst/>
                        </a:rPr>
                        <a:t>WindowStation</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2.01</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2.01</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1893228054"/>
                  </a:ext>
                </a:extLst>
              </a:tr>
              <a:tr h="211027">
                <a:tc>
                  <a:txBody>
                    <a:bodyPr/>
                    <a:lstStyle/>
                    <a:p>
                      <a:pPr algn="ctr" fontAlgn="base"/>
                      <a:r>
                        <a:rPr lang="en-US" sz="1100">
                          <a:effectLst/>
                        </a:rPr>
                        <a:t>WmiGuid</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a:effectLst/>
                        </a:rPr>
                        <a:t>0.18</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444654"/>
                    </a:solidFill>
                  </a:tcPr>
                </a:tc>
                <a:tc>
                  <a:txBody>
                    <a:bodyPr/>
                    <a:lstStyle/>
                    <a:p>
                      <a:pPr algn="ctr" fontAlgn="base"/>
                      <a:r>
                        <a:rPr lang="en-US" sz="1100" dirty="0">
                          <a:effectLst/>
                        </a:rPr>
                        <a:t>0.02</a:t>
                      </a:r>
                    </a:p>
                  </a:txBody>
                  <a:tcPr marL="52757" marR="52757" marT="26378" marB="26378"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444654"/>
                    </a:solidFill>
                  </a:tcPr>
                </a:tc>
                <a:extLst>
                  <a:ext uri="{0D108BD9-81ED-4DB2-BD59-A6C34878D82A}">
                    <a16:rowId xmlns:a16="http://schemas.microsoft.com/office/drawing/2014/main" val="2834815133"/>
                  </a:ext>
                </a:extLst>
              </a:tr>
            </a:tbl>
          </a:graphicData>
        </a:graphic>
      </p:graphicFrame>
      <p:sp>
        <p:nvSpPr>
          <p:cNvPr id="4" name="TextBox 3">
            <a:extLst>
              <a:ext uri="{FF2B5EF4-FFF2-40B4-BE49-F238E27FC236}">
                <a16:creationId xmlns:a16="http://schemas.microsoft.com/office/drawing/2014/main" id="{D9B06B48-38AF-407B-EDB1-380ECEC89F84}"/>
              </a:ext>
            </a:extLst>
          </p:cNvPr>
          <p:cNvSpPr txBox="1"/>
          <p:nvPr/>
        </p:nvSpPr>
        <p:spPr>
          <a:xfrm>
            <a:off x="7767686" y="4977352"/>
            <a:ext cx="4260915" cy="553998"/>
          </a:xfrm>
          <a:prstGeom prst="rect">
            <a:avLst/>
          </a:prstGeom>
          <a:noFill/>
        </p:spPr>
        <p:txBody>
          <a:bodyPr wrap="square" lIns="0" tIns="0" rIns="0" bIns="0" rtlCol="0">
            <a:spAutoFit/>
          </a:bodyPr>
          <a:lstStyle/>
          <a:p>
            <a:pPr algn="l"/>
            <a:r>
              <a:rPr lang="en-US" dirty="0">
                <a:solidFill>
                  <a:schemeClr val="tx1"/>
                </a:solidFill>
                <a:hlinkClick r:id="rId4">
                  <a:extLst>
                    <a:ext uri="{A12FA001-AC4F-418D-AE19-62706E023703}">
                      <ahyp:hlinkClr xmlns:ahyp="http://schemas.microsoft.com/office/drawing/2018/hyperlinkcolor" val="tx"/>
                    </a:ext>
                  </a:extLst>
                </a:hlinkClick>
              </a:rPr>
              <a:t>A Behavior-Based Approach for Malware Detection | SpringerLink</a:t>
            </a:r>
            <a:endParaRPr lang="en-US" dirty="0">
              <a:solidFill>
                <a:schemeClr val="tx1"/>
              </a:solidFill>
            </a:endParaRPr>
          </a:p>
        </p:txBody>
      </p:sp>
      <p:sp>
        <p:nvSpPr>
          <p:cNvPr id="5" name="TextBox 4">
            <a:extLst>
              <a:ext uri="{FF2B5EF4-FFF2-40B4-BE49-F238E27FC236}">
                <a16:creationId xmlns:a16="http://schemas.microsoft.com/office/drawing/2014/main" id="{D0B51E7D-8ED1-0667-39C6-2B5FFCB7C102}"/>
              </a:ext>
            </a:extLst>
          </p:cNvPr>
          <p:cNvSpPr txBox="1"/>
          <p:nvPr/>
        </p:nvSpPr>
        <p:spPr>
          <a:xfrm>
            <a:off x="584463" y="487983"/>
            <a:ext cx="6268825" cy="276999"/>
          </a:xfrm>
          <a:prstGeom prst="rect">
            <a:avLst/>
          </a:prstGeom>
          <a:noFill/>
        </p:spPr>
        <p:txBody>
          <a:bodyPr wrap="square" lIns="0" tIns="0" rIns="0" bIns="0" rtlCol="0">
            <a:spAutoFit/>
          </a:bodyPr>
          <a:lstStyle/>
          <a:p>
            <a:pPr algn="l"/>
            <a:r>
              <a:rPr lang="en-US" b="0" i="0">
                <a:solidFill>
                  <a:srgbClr val="D1D5DB"/>
                </a:solidFill>
                <a:effectLst/>
                <a:latin typeface="Söhne"/>
              </a:rPr>
              <a:t>Differences between Benignware and Malware in Handle Usage</a:t>
            </a:r>
            <a:endParaRPr lang="en-US" dirty="0" err="1">
              <a:solidFill>
                <a:schemeClr val="tx1"/>
              </a:solidFill>
            </a:endParaRPr>
          </a:p>
        </p:txBody>
      </p:sp>
    </p:spTree>
    <p:extLst>
      <p:ext uri="{BB962C8B-B14F-4D97-AF65-F5344CB8AC3E}">
        <p14:creationId xmlns:p14="http://schemas.microsoft.com/office/powerpoint/2010/main" val="2690616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nd level shape &quot;Cybersecurity&quot;">
            <a:extLst>
              <a:ext uri="{FF2B5EF4-FFF2-40B4-BE49-F238E27FC236}">
                <a16:creationId xmlns:a16="http://schemas.microsoft.com/office/drawing/2014/main" id="{A3A2FA04-B7AB-472A-87D9-B08D01070DD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48191" y="402719"/>
            <a:ext cx="948587" cy="1226976"/>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2023 | Aniket | Cyber Security | 2023-06-07</a:t>
            </a:r>
          </a:p>
        </p:txBody>
      </p:sp>
      <p:sp>
        <p:nvSpPr>
          <p:cNvPr id="6" name="TextBox 5">
            <a:extLst>
              <a:ext uri="{FF2B5EF4-FFF2-40B4-BE49-F238E27FC236}">
                <a16:creationId xmlns:a16="http://schemas.microsoft.com/office/drawing/2014/main" id="{09BEE495-E7E3-16E1-36ED-1982F6246FDD}"/>
              </a:ext>
            </a:extLst>
          </p:cNvPr>
          <p:cNvSpPr txBox="1"/>
          <p:nvPr/>
        </p:nvSpPr>
        <p:spPr>
          <a:xfrm>
            <a:off x="695221" y="646875"/>
            <a:ext cx="7336415" cy="523220"/>
          </a:xfrm>
          <a:prstGeom prst="rect">
            <a:avLst/>
          </a:prstGeom>
          <a:noFill/>
        </p:spPr>
        <p:txBody>
          <a:bodyPr wrap="square">
            <a:spAutoFit/>
          </a:bodyPr>
          <a:lstStyle/>
          <a:p>
            <a:pPr algn="ctr" rtl="0">
              <a:spcBef>
                <a:spcPts val="0"/>
              </a:spcBef>
              <a:spcAft>
                <a:spcPts val="0"/>
              </a:spcAft>
            </a:pPr>
            <a:r>
              <a:rPr lang="en-US" sz="2800" b="0" i="0" u="none" strike="noStrike" dirty="0">
                <a:solidFill>
                  <a:schemeClr val="tx1"/>
                </a:solidFill>
                <a:effectLst/>
                <a:latin typeface="League Spartan"/>
              </a:rPr>
              <a:t>The Automated Malware Detection Mechanism</a:t>
            </a:r>
            <a:endParaRPr lang="en-US" sz="2800" b="0" dirty="0">
              <a:solidFill>
                <a:schemeClr val="tx1"/>
              </a:solidFill>
              <a:effectLst/>
            </a:endParaRPr>
          </a:p>
        </p:txBody>
      </p:sp>
      <p:sp>
        <p:nvSpPr>
          <p:cNvPr id="8" name="TextBox 7">
            <a:extLst>
              <a:ext uri="{FF2B5EF4-FFF2-40B4-BE49-F238E27FC236}">
                <a16:creationId xmlns:a16="http://schemas.microsoft.com/office/drawing/2014/main" id="{A7229529-768F-A07A-4556-3CC0ED138027}"/>
              </a:ext>
            </a:extLst>
          </p:cNvPr>
          <p:cNvSpPr txBox="1"/>
          <p:nvPr/>
        </p:nvSpPr>
        <p:spPr>
          <a:xfrm>
            <a:off x="411163" y="2489789"/>
            <a:ext cx="4486449" cy="1374735"/>
          </a:xfrm>
          <a:prstGeom prst="rect">
            <a:avLst/>
          </a:prstGeom>
          <a:noFill/>
        </p:spPr>
        <p:txBody>
          <a:bodyPr wrap="square">
            <a:spAutoFit/>
          </a:bodyPr>
          <a:lstStyle/>
          <a:p>
            <a:pPr algn="l" rtl="0">
              <a:spcBef>
                <a:spcPts val="0"/>
              </a:spcBef>
              <a:spcAft>
                <a:spcPts val="1600"/>
              </a:spcAft>
            </a:pPr>
            <a:r>
              <a:rPr lang="en-US" sz="1400" b="0" i="0" u="none" strike="noStrike" dirty="0">
                <a:solidFill>
                  <a:schemeClr val="tx1"/>
                </a:solidFill>
                <a:effectLst/>
                <a:latin typeface="Open Sans" panose="020B0606030504020204" pitchFamily="34" charset="0"/>
              </a:rPr>
              <a:t>The approach utilizes memory forensics, information retrieval, and machine learning techniques.</a:t>
            </a:r>
            <a:endParaRPr lang="en-US" sz="1400" b="0" dirty="0">
              <a:solidFill>
                <a:schemeClr val="tx1"/>
              </a:solidFill>
              <a:effectLst/>
            </a:endParaRPr>
          </a:p>
          <a:p>
            <a:br>
              <a:rPr lang="en-US" sz="1400" dirty="0">
                <a:solidFill>
                  <a:schemeClr val="tx1"/>
                </a:solidFill>
              </a:rPr>
            </a:br>
            <a:endParaRPr lang="en-US" sz="1400" dirty="0">
              <a:solidFill>
                <a:schemeClr val="tx1"/>
              </a:solidFill>
            </a:endParaRPr>
          </a:p>
        </p:txBody>
      </p:sp>
      <p:sp>
        <p:nvSpPr>
          <p:cNvPr id="11" name="TextBox 10">
            <a:extLst>
              <a:ext uri="{FF2B5EF4-FFF2-40B4-BE49-F238E27FC236}">
                <a16:creationId xmlns:a16="http://schemas.microsoft.com/office/drawing/2014/main" id="{07E8B786-32AE-24F8-B2DF-619289ADFED9}"/>
              </a:ext>
            </a:extLst>
          </p:cNvPr>
          <p:cNvSpPr txBox="1"/>
          <p:nvPr/>
        </p:nvSpPr>
        <p:spPr>
          <a:xfrm>
            <a:off x="3761684" y="5396459"/>
            <a:ext cx="4668631" cy="1374735"/>
          </a:xfrm>
          <a:prstGeom prst="rect">
            <a:avLst/>
          </a:prstGeom>
          <a:noFill/>
        </p:spPr>
        <p:txBody>
          <a:bodyPr wrap="square">
            <a:spAutoFit/>
          </a:bodyPr>
          <a:lstStyle/>
          <a:p>
            <a:pPr algn="l" rtl="0">
              <a:spcBef>
                <a:spcPts val="0"/>
              </a:spcBef>
              <a:spcAft>
                <a:spcPts val="1600"/>
              </a:spcAft>
            </a:pPr>
            <a:r>
              <a:rPr lang="en-US" sz="1400" b="0" i="0" u="none" strike="noStrike" dirty="0">
                <a:solidFill>
                  <a:schemeClr val="tx1"/>
                </a:solidFill>
                <a:effectLst/>
                <a:latin typeface="Open Sans" panose="020B0606030504020204" pitchFamily="34" charset="0"/>
              </a:rPr>
              <a:t>Information retrieval and machine learning are used to train the classifier to distinguish between benign and malicious handles.</a:t>
            </a:r>
            <a:endParaRPr lang="en-US" sz="1400" b="0" dirty="0">
              <a:solidFill>
                <a:schemeClr val="tx1"/>
              </a:solidFill>
              <a:effectLst/>
            </a:endParaRPr>
          </a:p>
          <a:p>
            <a:pPr algn="l"/>
            <a:br>
              <a:rPr lang="en-US" sz="1400" dirty="0">
                <a:solidFill>
                  <a:schemeClr val="tx1"/>
                </a:solidFill>
              </a:rPr>
            </a:br>
            <a:endParaRPr lang="en-US" sz="1400" dirty="0">
              <a:solidFill>
                <a:schemeClr val="tx1"/>
              </a:solidFill>
            </a:endParaRPr>
          </a:p>
        </p:txBody>
      </p:sp>
      <p:sp>
        <p:nvSpPr>
          <p:cNvPr id="13" name="TextBox 12">
            <a:extLst>
              <a:ext uri="{FF2B5EF4-FFF2-40B4-BE49-F238E27FC236}">
                <a16:creationId xmlns:a16="http://schemas.microsoft.com/office/drawing/2014/main" id="{8B65EB92-CAB1-CC55-836B-91768E044341}"/>
              </a:ext>
            </a:extLst>
          </p:cNvPr>
          <p:cNvSpPr txBox="1"/>
          <p:nvPr/>
        </p:nvSpPr>
        <p:spPr>
          <a:xfrm>
            <a:off x="7929747" y="2933431"/>
            <a:ext cx="4262253" cy="1159292"/>
          </a:xfrm>
          <a:prstGeom prst="rect">
            <a:avLst/>
          </a:prstGeom>
          <a:noFill/>
        </p:spPr>
        <p:txBody>
          <a:bodyPr wrap="square">
            <a:spAutoFit/>
          </a:bodyPr>
          <a:lstStyle/>
          <a:p>
            <a:pPr algn="l" rtl="0">
              <a:spcBef>
                <a:spcPts val="0"/>
              </a:spcBef>
              <a:spcAft>
                <a:spcPts val="1600"/>
              </a:spcAft>
            </a:pPr>
            <a:r>
              <a:rPr lang="en-US" sz="1400" b="0" i="0" u="none" strike="noStrike" dirty="0">
                <a:solidFill>
                  <a:schemeClr val="tx1"/>
                </a:solidFill>
                <a:effectLst/>
                <a:latin typeface="Open Sans" panose="020B0606030504020204" pitchFamily="34" charset="0"/>
              </a:rPr>
              <a:t>Memory forensics involves analyzing a memory dump to extract evidence of malicious activity.</a:t>
            </a:r>
            <a:endParaRPr lang="en-US" sz="1400" b="0" dirty="0">
              <a:solidFill>
                <a:schemeClr val="tx1"/>
              </a:solidFill>
              <a:effectLst/>
            </a:endParaRPr>
          </a:p>
          <a:p>
            <a:br>
              <a:rPr lang="en-US" sz="1400" dirty="0">
                <a:solidFill>
                  <a:schemeClr val="tx1"/>
                </a:solidFill>
              </a:rPr>
            </a:br>
            <a:endParaRPr lang="en-US" sz="1400" dirty="0">
              <a:solidFill>
                <a:schemeClr val="tx1"/>
              </a:solidFill>
            </a:endParaRPr>
          </a:p>
        </p:txBody>
      </p:sp>
      <p:graphicFrame>
        <p:nvGraphicFramePr>
          <p:cNvPr id="15" name="Diagram 14">
            <a:extLst>
              <a:ext uri="{FF2B5EF4-FFF2-40B4-BE49-F238E27FC236}">
                <a16:creationId xmlns:a16="http://schemas.microsoft.com/office/drawing/2014/main" id="{A202ACAB-31B2-B606-E49E-1235A4808FF1}"/>
              </a:ext>
            </a:extLst>
          </p:cNvPr>
          <p:cNvGraphicFramePr/>
          <p:nvPr>
            <p:extLst>
              <p:ext uri="{D42A27DB-BD31-4B8C-83A1-F6EECF244321}">
                <p14:modId xmlns:p14="http://schemas.microsoft.com/office/powerpoint/2010/main" val="3261811444"/>
              </p:ext>
            </p:extLst>
          </p:nvPr>
        </p:nvGraphicFramePr>
        <p:xfrm>
          <a:off x="3721624" y="1481499"/>
          <a:ext cx="4748752" cy="38950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25375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2nd level shape &quot;Cybersecurity&quot;">
            <a:extLst>
              <a:ext uri="{FF2B5EF4-FFF2-40B4-BE49-F238E27FC236}">
                <a16:creationId xmlns:a16="http://schemas.microsoft.com/office/drawing/2014/main" id="{A3A2FA04-B7AB-472A-87D9-B08D01070DD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48191" y="402719"/>
            <a:ext cx="948587" cy="1226976"/>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2023 | Aniket | Cyber Security | 2023-06-07</a:t>
            </a:r>
          </a:p>
        </p:txBody>
      </p:sp>
      <p:sp>
        <p:nvSpPr>
          <p:cNvPr id="3" name="TextBox 2">
            <a:extLst>
              <a:ext uri="{FF2B5EF4-FFF2-40B4-BE49-F238E27FC236}">
                <a16:creationId xmlns:a16="http://schemas.microsoft.com/office/drawing/2014/main" id="{F989082A-60F9-0D19-7E07-CF24679B6564}"/>
              </a:ext>
            </a:extLst>
          </p:cNvPr>
          <p:cNvSpPr txBox="1"/>
          <p:nvPr/>
        </p:nvSpPr>
        <p:spPr>
          <a:xfrm>
            <a:off x="411162" y="378329"/>
            <a:ext cx="9109909" cy="430887"/>
          </a:xfrm>
          <a:prstGeom prst="rect">
            <a:avLst/>
          </a:prstGeom>
          <a:noFill/>
        </p:spPr>
        <p:txBody>
          <a:bodyPr wrap="square" lIns="0" tIns="0" rIns="0" bIns="0" rtlCol="0">
            <a:spAutoFit/>
          </a:bodyPr>
          <a:lstStyle/>
          <a:p>
            <a:pPr algn="l"/>
            <a:r>
              <a:rPr lang="en-US" sz="2800" dirty="0">
                <a:solidFill>
                  <a:schemeClr val="tx1"/>
                </a:solidFill>
              </a:rPr>
              <a:t>A Technical Overview of Windows Update </a:t>
            </a:r>
            <a:r>
              <a:rPr lang="en-US" sz="2800" dirty="0">
                <a:solidFill>
                  <a:schemeClr val="tx1"/>
                </a:solidFill>
                <a:latin typeface="+mj-lt"/>
              </a:rPr>
              <a:t>Mechanisms</a:t>
            </a:r>
          </a:p>
        </p:txBody>
      </p:sp>
      <p:sp>
        <p:nvSpPr>
          <p:cNvPr id="4" name="TextBox 3">
            <a:extLst>
              <a:ext uri="{FF2B5EF4-FFF2-40B4-BE49-F238E27FC236}">
                <a16:creationId xmlns:a16="http://schemas.microsoft.com/office/drawing/2014/main" id="{0440AC00-9EBD-249F-96F1-2FF8B51D6ED2}"/>
              </a:ext>
            </a:extLst>
          </p:cNvPr>
          <p:cNvSpPr txBox="1"/>
          <p:nvPr/>
        </p:nvSpPr>
        <p:spPr>
          <a:xfrm>
            <a:off x="695222" y="935682"/>
            <a:ext cx="6674177" cy="1107996"/>
          </a:xfrm>
          <a:prstGeom prst="rect">
            <a:avLst/>
          </a:prstGeom>
          <a:noFill/>
        </p:spPr>
        <p:txBody>
          <a:bodyPr wrap="square" lIns="0" tIns="0" rIns="0" bIns="0" rtlCol="0">
            <a:spAutoFit/>
          </a:bodyPr>
          <a:lstStyle/>
          <a:p>
            <a:pPr algn="l"/>
            <a:r>
              <a:rPr lang="en-US" dirty="0">
                <a:solidFill>
                  <a:schemeClr val="tx1"/>
                </a:solidFill>
              </a:rPr>
              <a:t>Windows update is a crucial part of maintaining a secure and stable operating system. In this presentation, we will explore the technical mechanisms behind Windows updates and how they work to keep your system up-to-date and secure.</a:t>
            </a:r>
          </a:p>
        </p:txBody>
      </p:sp>
      <p:sp>
        <p:nvSpPr>
          <p:cNvPr id="5" name="TextBox 4">
            <a:extLst>
              <a:ext uri="{FF2B5EF4-FFF2-40B4-BE49-F238E27FC236}">
                <a16:creationId xmlns:a16="http://schemas.microsoft.com/office/drawing/2014/main" id="{9E7DF6D3-30D9-E627-EFC4-276B67DBD99E}"/>
              </a:ext>
            </a:extLst>
          </p:cNvPr>
          <p:cNvSpPr txBox="1"/>
          <p:nvPr/>
        </p:nvSpPr>
        <p:spPr>
          <a:xfrm>
            <a:off x="6096000" y="2511889"/>
            <a:ext cx="7098383" cy="430887"/>
          </a:xfrm>
          <a:prstGeom prst="rect">
            <a:avLst/>
          </a:prstGeom>
          <a:noFill/>
        </p:spPr>
        <p:txBody>
          <a:bodyPr wrap="square" lIns="0" tIns="0" rIns="0" bIns="0" rtlCol="0">
            <a:spAutoFit/>
          </a:bodyPr>
          <a:lstStyle/>
          <a:p>
            <a:pPr algn="l"/>
            <a:r>
              <a:rPr lang="en-US" sz="2800" dirty="0">
                <a:solidFill>
                  <a:schemeClr val="tx1"/>
                </a:solidFill>
              </a:rPr>
              <a:t>Windows Update Components</a:t>
            </a:r>
          </a:p>
        </p:txBody>
      </p:sp>
      <p:sp>
        <p:nvSpPr>
          <p:cNvPr id="6" name="TextBox 5">
            <a:extLst>
              <a:ext uri="{FF2B5EF4-FFF2-40B4-BE49-F238E27FC236}">
                <a16:creationId xmlns:a16="http://schemas.microsoft.com/office/drawing/2014/main" id="{0371357B-5179-EBD8-A7CF-3BA6474EB8FC}"/>
              </a:ext>
            </a:extLst>
          </p:cNvPr>
          <p:cNvSpPr txBox="1"/>
          <p:nvPr/>
        </p:nvSpPr>
        <p:spPr>
          <a:xfrm>
            <a:off x="6096000" y="3110845"/>
            <a:ext cx="5470689" cy="1661993"/>
          </a:xfrm>
          <a:prstGeom prst="rect">
            <a:avLst/>
          </a:prstGeom>
          <a:noFill/>
        </p:spPr>
        <p:txBody>
          <a:bodyPr wrap="square" lIns="0" tIns="0" rIns="0" bIns="0" rtlCol="0">
            <a:spAutoFit/>
          </a:bodyPr>
          <a:lstStyle/>
          <a:p>
            <a:pPr algn="l"/>
            <a:r>
              <a:rPr lang="en-US" dirty="0">
                <a:solidFill>
                  <a:schemeClr val="tx1"/>
                </a:solidFill>
              </a:rPr>
              <a:t>There are several components that make up the Windows update process, including the Windows Update Agent, Windows Server Update Services (WSUS), and Microsoft Update. Each component plays a critical role in ensuring that updates are delivered in a timely and secure manner</a:t>
            </a:r>
          </a:p>
        </p:txBody>
      </p:sp>
      <p:sp>
        <p:nvSpPr>
          <p:cNvPr id="7" name="TextBox 6">
            <a:extLst>
              <a:ext uri="{FF2B5EF4-FFF2-40B4-BE49-F238E27FC236}">
                <a16:creationId xmlns:a16="http://schemas.microsoft.com/office/drawing/2014/main" id="{C8706B71-A500-F661-2561-407E85BA97DA}"/>
              </a:ext>
            </a:extLst>
          </p:cNvPr>
          <p:cNvSpPr txBox="1"/>
          <p:nvPr/>
        </p:nvSpPr>
        <p:spPr>
          <a:xfrm>
            <a:off x="3672163" y="3779288"/>
            <a:ext cx="1910791" cy="461665"/>
          </a:xfrm>
          <a:prstGeom prst="rect">
            <a:avLst/>
          </a:prstGeom>
          <a:noFill/>
        </p:spPr>
        <p:txBody>
          <a:bodyPr wrap="square" rtlCol="0">
            <a:spAutoFit/>
          </a:bodyPr>
          <a:lstStyle/>
          <a:p>
            <a:pPr algn="ctr"/>
            <a:r>
              <a:rPr lang="en-US" sz="1200" dirty="0">
                <a:solidFill>
                  <a:schemeClr val="tx1"/>
                </a:solidFill>
              </a:rPr>
              <a:t>WSUS server &amp; Database</a:t>
            </a:r>
          </a:p>
        </p:txBody>
      </p:sp>
      <p:sp>
        <p:nvSpPr>
          <p:cNvPr id="8" name="TextBox 7">
            <a:extLst>
              <a:ext uri="{FF2B5EF4-FFF2-40B4-BE49-F238E27FC236}">
                <a16:creationId xmlns:a16="http://schemas.microsoft.com/office/drawing/2014/main" id="{7144CE87-3625-E844-0410-B09D446AD1B4}"/>
              </a:ext>
            </a:extLst>
          </p:cNvPr>
          <p:cNvSpPr txBox="1"/>
          <p:nvPr/>
        </p:nvSpPr>
        <p:spPr>
          <a:xfrm>
            <a:off x="1638546" y="5973808"/>
            <a:ext cx="2150314" cy="430887"/>
          </a:xfrm>
          <a:prstGeom prst="rect">
            <a:avLst/>
          </a:prstGeom>
          <a:noFill/>
        </p:spPr>
        <p:txBody>
          <a:bodyPr wrap="square" rtlCol="0">
            <a:spAutoFit/>
          </a:bodyPr>
          <a:lstStyle/>
          <a:p>
            <a:pPr algn="ctr"/>
            <a:r>
              <a:rPr lang="en-US" sz="1100" i="0" dirty="0">
                <a:solidFill>
                  <a:schemeClr val="tx1"/>
                </a:solidFill>
                <a:effectLst/>
                <a:latin typeface="Segoe UI" panose="020B0502040204020203" pitchFamily="34" charset="0"/>
              </a:rPr>
              <a:t>Windows Update Orchestrator</a:t>
            </a:r>
          </a:p>
          <a:p>
            <a:pPr algn="ctr"/>
            <a:r>
              <a:rPr lang="en-US" sz="1100" dirty="0">
                <a:solidFill>
                  <a:schemeClr val="tx1"/>
                </a:solidFill>
                <a:latin typeface="Segoe UI" panose="020B0502040204020203" pitchFamily="34" charset="0"/>
              </a:rPr>
              <a:t>Inside the system</a:t>
            </a:r>
            <a:endParaRPr lang="en-US" sz="1100" dirty="0">
              <a:solidFill>
                <a:schemeClr val="tx1"/>
              </a:solidFill>
            </a:endParaRPr>
          </a:p>
        </p:txBody>
      </p:sp>
      <p:pic>
        <p:nvPicPr>
          <p:cNvPr id="10" name="Picture 4" descr="Server - Free multimedia icons">
            <a:extLst>
              <a:ext uri="{FF2B5EF4-FFF2-40B4-BE49-F238E27FC236}">
                <a16:creationId xmlns:a16="http://schemas.microsoft.com/office/drawing/2014/main" id="{9AEBAF72-FBDA-7CE2-30F9-71380CAB3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1871" y="2708935"/>
            <a:ext cx="1038328" cy="10383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circle, clipart, graphics, cartoon&#10;&#10;Description automatically generated">
            <a:extLst>
              <a:ext uri="{FF2B5EF4-FFF2-40B4-BE49-F238E27FC236}">
                <a16:creationId xmlns:a16="http://schemas.microsoft.com/office/drawing/2014/main" id="{46AF7BCC-FFDE-4F4E-EBE7-AEA976666B1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20130" y="2071076"/>
            <a:ext cx="1194829" cy="1307176"/>
          </a:xfrm>
          <a:prstGeom prst="rect">
            <a:avLst/>
          </a:prstGeom>
        </p:spPr>
      </p:pic>
      <p:pic>
        <p:nvPicPr>
          <p:cNvPr id="12" name="Picture 11" descr="A picture containing electronics, display, display device, output device&#10;&#10;Description automatically generated">
            <a:extLst>
              <a:ext uri="{FF2B5EF4-FFF2-40B4-BE49-F238E27FC236}">
                <a16:creationId xmlns:a16="http://schemas.microsoft.com/office/drawing/2014/main" id="{6F9FAA21-C996-2D87-5AFC-115EBA94B4D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982617" y="4819204"/>
            <a:ext cx="1462172" cy="1110510"/>
          </a:xfrm>
          <a:prstGeom prst="rect">
            <a:avLst/>
          </a:prstGeom>
        </p:spPr>
      </p:pic>
      <p:sp>
        <p:nvSpPr>
          <p:cNvPr id="13" name="TextBox 12">
            <a:extLst>
              <a:ext uri="{FF2B5EF4-FFF2-40B4-BE49-F238E27FC236}">
                <a16:creationId xmlns:a16="http://schemas.microsoft.com/office/drawing/2014/main" id="{B34CB718-B6CE-4CDC-EC6B-895B18672EC7}"/>
              </a:ext>
            </a:extLst>
          </p:cNvPr>
          <p:cNvSpPr txBox="1"/>
          <p:nvPr/>
        </p:nvSpPr>
        <p:spPr>
          <a:xfrm>
            <a:off x="470476" y="3375342"/>
            <a:ext cx="1894139" cy="369332"/>
          </a:xfrm>
          <a:prstGeom prst="rect">
            <a:avLst/>
          </a:prstGeom>
          <a:noFill/>
        </p:spPr>
        <p:txBody>
          <a:bodyPr wrap="square" rtlCol="0">
            <a:spAutoFit/>
          </a:bodyPr>
          <a:lstStyle/>
          <a:p>
            <a:r>
              <a:rPr lang="en-US" dirty="0">
                <a:solidFill>
                  <a:schemeClr val="tx1"/>
                </a:solidFill>
              </a:rPr>
              <a:t>Microsoft update</a:t>
            </a:r>
          </a:p>
        </p:txBody>
      </p:sp>
      <p:cxnSp>
        <p:nvCxnSpPr>
          <p:cNvPr id="14" name="Straight Arrow Connector 13">
            <a:extLst>
              <a:ext uri="{FF2B5EF4-FFF2-40B4-BE49-F238E27FC236}">
                <a16:creationId xmlns:a16="http://schemas.microsoft.com/office/drawing/2014/main" id="{E783E220-F379-D1B8-E01D-5394A2CB6226}"/>
              </a:ext>
            </a:extLst>
          </p:cNvPr>
          <p:cNvCxnSpPr/>
          <p:nvPr/>
        </p:nvCxnSpPr>
        <p:spPr>
          <a:xfrm>
            <a:off x="1365482" y="3691275"/>
            <a:ext cx="649479" cy="115611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E722A0D0-9E8F-384D-BF87-A8C5F65F66FE}"/>
              </a:ext>
            </a:extLst>
          </p:cNvPr>
          <p:cNvCxnSpPr>
            <a:cxnSpLocks/>
            <a:stCxn id="11" idx="3"/>
          </p:cNvCxnSpPr>
          <p:nvPr/>
        </p:nvCxnSpPr>
        <p:spPr>
          <a:xfrm>
            <a:off x="2014959" y="2724664"/>
            <a:ext cx="2040520" cy="364415"/>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835D3F18-788A-B646-4F7A-64A787FBE6B4}"/>
              </a:ext>
            </a:extLst>
          </p:cNvPr>
          <p:cNvCxnSpPr>
            <a:cxnSpLocks/>
          </p:cNvCxnSpPr>
          <p:nvPr/>
        </p:nvCxnSpPr>
        <p:spPr>
          <a:xfrm flipH="1">
            <a:off x="3486475" y="3851286"/>
            <a:ext cx="545835" cy="92174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85875815"/>
      </p:ext>
    </p:extLst>
  </p:cSld>
  <p:clrMapOvr>
    <a:masterClrMapping/>
  </p:clrMapOvr>
</p:sld>
</file>

<file path=ppt/theme/theme1.xml><?xml version="1.0" encoding="utf-8"?>
<a:theme xmlns:a="http://schemas.openxmlformats.org/drawingml/2006/main" name="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2494</TotalTime>
  <Words>2695</Words>
  <Application>Microsoft Office PowerPoint</Application>
  <PresentationFormat>Widescreen</PresentationFormat>
  <Paragraphs>292</Paragraphs>
  <Slides>24</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Arial Unicode MS</vt:lpstr>
      <vt:lpstr>Google Sans</vt:lpstr>
      <vt:lpstr>Inter</vt:lpstr>
      <vt:lpstr>League Spartan</vt:lpstr>
      <vt:lpstr>Open Sans</vt:lpstr>
      <vt:lpstr>Segoe UI</vt:lpstr>
      <vt:lpstr>Söhne</vt:lpstr>
      <vt:lpstr>Söhne Mono</vt:lpstr>
      <vt:lpstr>Siemens 2022</vt:lpstr>
      <vt:lpstr>Krieger Project</vt:lpstr>
      <vt:lpstr>PowerPoint Presentation</vt:lpstr>
      <vt:lpstr>Signature Based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Updates-1</vt:lpstr>
      <vt:lpstr>PowerPoint Presentation</vt:lpstr>
      <vt:lpstr>PowerPoint Presentation</vt:lpstr>
      <vt:lpstr>Features provided by the tool: </vt:lpstr>
      <vt:lpstr>Advantage: </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Siemens AG PowerPoint Presentation</dc:title>
  <dc:creator>Raj, Aniket (T CST SSD-IN)</dc:creator>
  <cp:keywords>Template</cp:keywords>
  <dc:description>Version 3.4.3
January 2023</dc:description>
  <cp:lastModifiedBy>Raj, Aniket (T CST SSD-IN)</cp:lastModifiedBy>
  <cp:revision>9</cp:revision>
  <dcterms:created xsi:type="dcterms:W3CDTF">2020-07-27T12:43:17Z</dcterms:created>
  <dcterms:modified xsi:type="dcterms:W3CDTF">2023-07-24T17:55:35Z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number">
    <vt:lpwstr>4.0.0</vt:lpwstr>
  </property>
  <property fmtid="{D5CDD505-2E9C-101B-9397-08002B2CF9AE}" pid="3" name="Language">
    <vt:lpwstr>English</vt:lpwstr>
  </property>
  <property fmtid="{D5CDD505-2E9C-101B-9397-08002B2CF9AE}" pid="4" name="MSIP_Label_9d258917-277f-42cd-a3cd-14c4e9ee58bc_Enabled">
    <vt:lpwstr>true</vt:lpwstr>
  </property>
  <property fmtid="{D5CDD505-2E9C-101B-9397-08002B2CF9AE}" pid="5" name="MSIP_Label_9d258917-277f-42cd-a3cd-14c4e9ee58bc_SetDate">
    <vt:lpwstr>2023-07-24T17:55:34Z</vt:lpwstr>
  </property>
  <property fmtid="{D5CDD505-2E9C-101B-9397-08002B2CF9AE}" pid="6" name="MSIP_Label_9d258917-277f-42cd-a3cd-14c4e9ee58bc_Method">
    <vt:lpwstr>Standard</vt:lpwstr>
  </property>
  <property fmtid="{D5CDD505-2E9C-101B-9397-08002B2CF9AE}" pid="7" name="MSIP_Label_9d258917-277f-42cd-a3cd-14c4e9ee58bc_Name">
    <vt:lpwstr>restricted</vt:lpwstr>
  </property>
  <property fmtid="{D5CDD505-2E9C-101B-9397-08002B2CF9AE}" pid="8" name="MSIP_Label_9d258917-277f-42cd-a3cd-14c4e9ee58bc_SiteId">
    <vt:lpwstr>38ae3bcd-9579-4fd4-adda-b42e1495d55a</vt:lpwstr>
  </property>
  <property fmtid="{D5CDD505-2E9C-101B-9397-08002B2CF9AE}" pid="9" name="MSIP_Label_9d258917-277f-42cd-a3cd-14c4e9ee58bc_ActionId">
    <vt:lpwstr>8367507a-099c-497d-833e-c17595048895</vt:lpwstr>
  </property>
  <property fmtid="{D5CDD505-2E9C-101B-9397-08002B2CF9AE}" pid="10" name="MSIP_Label_9d258917-277f-42cd-a3cd-14c4e9ee58bc_ContentBits">
    <vt:lpwstr>0</vt:lpwstr>
  </property>
  <property fmtid="{D5CDD505-2E9C-101B-9397-08002B2CF9AE}" pid="11" name="Document_Confidentiality">
    <vt:lpwstr>Restricted</vt:lpwstr>
  </property>
</Properties>
</file>